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5F"/>
    <a:srgbClr val="006AFF"/>
    <a:srgbClr val="F9C700"/>
    <a:srgbClr val="FFD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2AA3F1-F73B-9844-930A-DA9C85E3037E}" v="45" dt="2025-09-30T21:57:30.564"/>
    <p1510:client id="{B01FCCAD-3DD4-84F9-719C-87CC3DAE4BB3}" v="1" dt="2025-09-30T18:52:26.954"/>
    <p1510:client id="{D2945DDF-7F4B-9540-895F-3D958B46E304}" v="74" dt="2025-09-30T20:50:16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37"/>
    <p:restoredTop sz="94658"/>
  </p:normalViewPr>
  <p:slideViewPr>
    <p:cSldViewPr snapToGrid="0">
      <p:cViewPr varScale="1">
        <p:scale>
          <a:sx n="96" d="100"/>
          <a:sy n="96" d="100"/>
        </p:scale>
        <p:origin x="20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nomo, Mary" userId="bbde8baa-0a1b-45a5-96ea-acf341038a35" providerId="ADAL" clId="{2D2AA3F1-F73B-9844-930A-DA9C85E3037E}"/>
    <pc:docChg chg="undo custSel modSld modMainMaster">
      <pc:chgData name="Bonomo, Mary" userId="bbde8baa-0a1b-45a5-96ea-acf341038a35" providerId="ADAL" clId="{2D2AA3F1-F73B-9844-930A-DA9C85E3037E}" dt="2025-09-30T22:01:39.852" v="253" actId="13244"/>
      <pc:docMkLst>
        <pc:docMk/>
      </pc:docMkLst>
      <pc:sldChg chg="addSp modSp mod">
        <pc:chgData name="Bonomo, Mary" userId="bbde8baa-0a1b-45a5-96ea-acf341038a35" providerId="ADAL" clId="{2D2AA3F1-F73B-9844-930A-DA9C85E3037E}" dt="2025-09-29T23:18:41.719" v="143" actId="962"/>
        <pc:sldMkLst>
          <pc:docMk/>
          <pc:sldMk cId="2483720877" sldId="257"/>
        </pc:sldMkLst>
        <pc:spChg chg="add mod ord">
          <ac:chgData name="Bonomo, Mary" userId="bbde8baa-0a1b-45a5-96ea-acf341038a35" providerId="ADAL" clId="{2D2AA3F1-F73B-9844-930A-DA9C85E3037E}" dt="2025-09-29T23:18:41.719" v="143" actId="962"/>
          <ac:spMkLst>
            <pc:docMk/>
            <pc:sldMk cId="2483720877" sldId="257"/>
            <ac:spMk id="5" creationId="{7287C8CB-5512-44FA-1071-5D1F64200837}"/>
          </ac:spMkLst>
        </pc:spChg>
      </pc:sldChg>
      <pc:sldChg chg="addSp delSp modSp mod">
        <pc:chgData name="Bonomo, Mary" userId="bbde8baa-0a1b-45a5-96ea-acf341038a35" providerId="ADAL" clId="{2D2AA3F1-F73B-9844-930A-DA9C85E3037E}" dt="2025-09-29T23:18:22.491" v="140" actId="478"/>
        <pc:sldMkLst>
          <pc:docMk/>
          <pc:sldMk cId="2628641639" sldId="258"/>
        </pc:sldMkLst>
        <pc:spChg chg="add del mod">
          <ac:chgData name="Bonomo, Mary" userId="bbde8baa-0a1b-45a5-96ea-acf341038a35" providerId="ADAL" clId="{2D2AA3F1-F73B-9844-930A-DA9C85E3037E}" dt="2025-09-29T23:18:22.491" v="140" actId="478"/>
          <ac:spMkLst>
            <pc:docMk/>
            <pc:sldMk cId="2628641639" sldId="258"/>
            <ac:spMk id="6" creationId="{AFA07802-F5B5-05AB-51DF-FA42B2AA432F}"/>
          </ac:spMkLst>
        </pc:spChg>
        <pc:picChg chg="add mod">
          <ac:chgData name="Bonomo, Mary" userId="bbde8baa-0a1b-45a5-96ea-acf341038a35" providerId="ADAL" clId="{2D2AA3F1-F73B-9844-930A-DA9C85E3037E}" dt="2025-09-29T23:18:12.256" v="138" actId="1076"/>
          <ac:picMkLst>
            <pc:docMk/>
            <pc:sldMk cId="2628641639" sldId="258"/>
            <ac:picMk id="4" creationId="{7E72FC04-74EB-03B7-BDFD-6C6E6E301744}"/>
          </ac:picMkLst>
        </pc:picChg>
        <pc:picChg chg="add mod ord">
          <ac:chgData name="Bonomo, Mary" userId="bbde8baa-0a1b-45a5-96ea-acf341038a35" providerId="ADAL" clId="{2D2AA3F1-F73B-9844-930A-DA9C85E3037E}" dt="2025-09-29T23:16:55.891" v="132" actId="13244"/>
          <ac:picMkLst>
            <pc:docMk/>
            <pc:sldMk cId="2628641639" sldId="258"/>
            <ac:picMk id="5" creationId="{A1DD4680-A859-7149-51EA-BA925FAF2D2E}"/>
          </ac:picMkLst>
        </pc:picChg>
      </pc:sldChg>
      <pc:sldChg chg="addSp delSp modSp mod">
        <pc:chgData name="Bonomo, Mary" userId="bbde8baa-0a1b-45a5-96ea-acf341038a35" providerId="ADAL" clId="{2D2AA3F1-F73B-9844-930A-DA9C85E3037E}" dt="2025-09-29T23:20:08.590" v="168"/>
        <pc:sldMkLst>
          <pc:docMk/>
          <pc:sldMk cId="3372783759" sldId="259"/>
        </pc:sldMkLst>
        <pc:spChg chg="add del mod modVis">
          <ac:chgData name="Bonomo, Mary" userId="bbde8baa-0a1b-45a5-96ea-acf341038a35" providerId="ADAL" clId="{2D2AA3F1-F73B-9844-930A-DA9C85E3037E}" dt="2025-09-29T23:20:08.590" v="168"/>
          <ac:spMkLst>
            <pc:docMk/>
            <pc:sldMk cId="3372783759" sldId="259"/>
            <ac:spMk id="2" creationId="{917F5CF9-AD75-F9E1-F8DF-2246D94C7B0F}"/>
          </ac:spMkLst>
        </pc:spChg>
        <pc:spChg chg="ord">
          <ac:chgData name="Bonomo, Mary" userId="bbde8baa-0a1b-45a5-96ea-acf341038a35" providerId="ADAL" clId="{2D2AA3F1-F73B-9844-930A-DA9C85E3037E}" dt="2025-09-29T23:19:43.266" v="160" actId="13244"/>
          <ac:spMkLst>
            <pc:docMk/>
            <pc:sldMk cId="3372783759" sldId="259"/>
            <ac:spMk id="4" creationId="{D395A8CD-8C13-6053-3F1E-C9AF61395E64}"/>
          </ac:spMkLst>
        </pc:spChg>
        <pc:spChg chg="mod">
          <ac:chgData name="Bonomo, Mary" userId="bbde8baa-0a1b-45a5-96ea-acf341038a35" providerId="ADAL" clId="{2D2AA3F1-F73B-9844-930A-DA9C85E3037E}" dt="2025-09-29T23:19:15.491" v="148" actId="962"/>
          <ac:spMkLst>
            <pc:docMk/>
            <pc:sldMk cId="3372783759" sldId="259"/>
            <ac:spMk id="9" creationId="{69C1B986-BBEC-9ACF-85E8-5FE8DA121DD9}"/>
          </ac:spMkLst>
        </pc:spChg>
        <pc:spChg chg="mod">
          <ac:chgData name="Bonomo, Mary" userId="bbde8baa-0a1b-45a5-96ea-acf341038a35" providerId="ADAL" clId="{2D2AA3F1-F73B-9844-930A-DA9C85E3037E}" dt="2025-09-29T23:19:31.433" v="158" actId="962"/>
          <ac:spMkLst>
            <pc:docMk/>
            <pc:sldMk cId="3372783759" sldId="259"/>
            <ac:spMk id="10" creationId="{79B8BC34-338D-2F61-054D-20B3D99EAC59}"/>
          </ac:spMkLst>
        </pc:spChg>
        <pc:spChg chg="mod">
          <ac:chgData name="Bonomo, Mary" userId="bbde8baa-0a1b-45a5-96ea-acf341038a35" providerId="ADAL" clId="{2D2AA3F1-F73B-9844-930A-DA9C85E3037E}" dt="2025-09-29T23:19:51.982" v="161" actId="962"/>
          <ac:spMkLst>
            <pc:docMk/>
            <pc:sldMk cId="3372783759" sldId="259"/>
            <ac:spMk id="11" creationId="{BB2AC04A-48CB-5EE3-23B8-25C32EF32B1F}"/>
          </ac:spMkLst>
        </pc:spChg>
        <pc:spChg chg="mod ord">
          <ac:chgData name="Bonomo, Mary" userId="bbde8baa-0a1b-45a5-96ea-acf341038a35" providerId="ADAL" clId="{2D2AA3F1-F73B-9844-930A-DA9C85E3037E}" dt="2025-09-29T23:20:03.876" v="164" actId="13244"/>
          <ac:spMkLst>
            <pc:docMk/>
            <pc:sldMk cId="3372783759" sldId="259"/>
            <ac:spMk id="12" creationId="{EDE91586-D57B-CABB-71BD-C677DCEC801B}"/>
          </ac:spMkLst>
        </pc:spChg>
        <pc:spChg chg="mod ord">
          <ac:chgData name="Bonomo, Mary" userId="bbde8baa-0a1b-45a5-96ea-acf341038a35" providerId="ADAL" clId="{2D2AA3F1-F73B-9844-930A-DA9C85E3037E}" dt="2025-09-29T23:19:11.704" v="147" actId="962"/>
          <ac:spMkLst>
            <pc:docMk/>
            <pc:sldMk cId="3372783759" sldId="259"/>
            <ac:spMk id="13" creationId="{463835DF-63AD-2599-EC45-695E1593048D}"/>
          </ac:spMkLst>
        </pc:spChg>
        <pc:spChg chg="mod">
          <ac:chgData name="Bonomo, Mary" userId="bbde8baa-0a1b-45a5-96ea-acf341038a35" providerId="ADAL" clId="{2D2AA3F1-F73B-9844-930A-DA9C85E3037E}" dt="2025-09-29T23:19:57.147" v="162" actId="962"/>
          <ac:spMkLst>
            <pc:docMk/>
            <pc:sldMk cId="3372783759" sldId="259"/>
            <ac:spMk id="14" creationId="{2028134B-592D-B170-9942-E96FA5255471}"/>
          </ac:spMkLst>
        </pc:spChg>
      </pc:sldChg>
      <pc:sldChg chg="addSp delSp modSp mod">
        <pc:chgData name="Bonomo, Mary" userId="bbde8baa-0a1b-45a5-96ea-acf341038a35" providerId="ADAL" clId="{2D2AA3F1-F73B-9844-930A-DA9C85E3037E}" dt="2025-09-29T23:18:55.827" v="145" actId="478"/>
        <pc:sldMkLst>
          <pc:docMk/>
          <pc:sldMk cId="1928822689" sldId="260"/>
        </pc:sldMkLst>
        <pc:spChg chg="ord">
          <ac:chgData name="Bonomo, Mary" userId="bbde8baa-0a1b-45a5-96ea-acf341038a35" providerId="ADAL" clId="{2D2AA3F1-F73B-9844-930A-DA9C85E3037E}" dt="2025-09-29T23:18:50.894" v="144" actId="13244"/>
          <ac:spMkLst>
            <pc:docMk/>
            <pc:sldMk cId="1928822689" sldId="260"/>
            <ac:spMk id="4" creationId="{F4E4ADED-2C11-2C47-C80E-D2FF5310F26C}"/>
          </ac:spMkLst>
        </pc:spChg>
        <pc:spChg chg="add del mod">
          <ac:chgData name="Bonomo, Mary" userId="bbde8baa-0a1b-45a5-96ea-acf341038a35" providerId="ADAL" clId="{2D2AA3F1-F73B-9844-930A-DA9C85E3037E}" dt="2025-09-29T23:18:55.827" v="145" actId="478"/>
          <ac:spMkLst>
            <pc:docMk/>
            <pc:sldMk cId="1928822689" sldId="260"/>
            <ac:spMk id="5" creationId="{EADE3D88-5BAE-2DDF-0EBD-096FF64F6F0C}"/>
          </ac:spMkLst>
        </pc:spChg>
      </pc:sldChg>
      <pc:sldChg chg="addSp delSp modSp mod">
        <pc:chgData name="Bonomo, Mary" userId="bbde8baa-0a1b-45a5-96ea-acf341038a35" providerId="ADAL" clId="{2D2AA3F1-F73B-9844-930A-DA9C85E3037E}" dt="2025-09-29T23:22:42.695" v="214" actId="13244"/>
        <pc:sldMkLst>
          <pc:docMk/>
          <pc:sldMk cId="3312776915" sldId="261"/>
        </pc:sldMkLst>
        <pc:spChg chg="mod">
          <ac:chgData name="Bonomo, Mary" userId="bbde8baa-0a1b-45a5-96ea-acf341038a35" providerId="ADAL" clId="{2D2AA3F1-F73B-9844-930A-DA9C85E3037E}" dt="2025-09-29T23:22:09.118" v="205" actId="962"/>
          <ac:spMkLst>
            <pc:docMk/>
            <pc:sldMk cId="3312776915" sldId="261"/>
            <ac:spMk id="2" creationId="{D2921365-AD08-4CC5-BDFF-4B885EC91E14}"/>
          </ac:spMkLst>
        </pc:spChg>
        <pc:spChg chg="mod">
          <ac:chgData name="Bonomo, Mary" userId="bbde8baa-0a1b-45a5-96ea-acf341038a35" providerId="ADAL" clId="{2D2AA3F1-F73B-9844-930A-DA9C85E3037E}" dt="2025-09-29T23:22:35.478" v="212" actId="962"/>
          <ac:spMkLst>
            <pc:docMk/>
            <pc:sldMk cId="3312776915" sldId="261"/>
            <ac:spMk id="3" creationId="{B3D92C8B-CB86-57D1-FF8F-306A882B6B88}"/>
          </ac:spMkLst>
        </pc:spChg>
        <pc:spChg chg="add del mod ord">
          <ac:chgData name="Bonomo, Mary" userId="bbde8baa-0a1b-45a5-96ea-acf341038a35" providerId="ADAL" clId="{2D2AA3F1-F73B-9844-930A-DA9C85E3037E}" dt="2025-09-29T23:22:06.453" v="204" actId="13244"/>
          <ac:spMkLst>
            <pc:docMk/>
            <pc:sldMk cId="3312776915" sldId="261"/>
            <ac:spMk id="5" creationId="{8E0123CD-9798-C5D4-A17B-14DCAB018C72}"/>
          </ac:spMkLst>
        </pc:spChg>
        <pc:spChg chg="mod ord">
          <ac:chgData name="Bonomo, Mary" userId="bbde8baa-0a1b-45a5-96ea-acf341038a35" providerId="ADAL" clId="{2D2AA3F1-F73B-9844-930A-DA9C85E3037E}" dt="2025-09-29T23:22:29.187" v="210" actId="13244"/>
          <ac:spMkLst>
            <pc:docMk/>
            <pc:sldMk cId="3312776915" sldId="261"/>
            <ac:spMk id="6" creationId="{DEF9FA5F-2644-09A6-D4CE-6173F32924B3}"/>
          </ac:spMkLst>
        </pc:spChg>
        <pc:spChg chg="mod ord">
          <ac:chgData name="Bonomo, Mary" userId="bbde8baa-0a1b-45a5-96ea-acf341038a35" providerId="ADAL" clId="{2D2AA3F1-F73B-9844-930A-DA9C85E3037E}" dt="2025-09-29T23:22:31.983" v="211" actId="13244"/>
          <ac:spMkLst>
            <pc:docMk/>
            <pc:sldMk cId="3312776915" sldId="261"/>
            <ac:spMk id="7" creationId="{60CB74BE-8411-4378-BA1A-EAFCA85F1A4F}"/>
          </ac:spMkLst>
        </pc:spChg>
        <pc:spChg chg="mod ord">
          <ac:chgData name="Bonomo, Mary" userId="bbde8baa-0a1b-45a5-96ea-acf341038a35" providerId="ADAL" clId="{2D2AA3F1-F73B-9844-930A-DA9C85E3037E}" dt="2025-09-29T23:22:42.695" v="214" actId="13244"/>
          <ac:spMkLst>
            <pc:docMk/>
            <pc:sldMk cId="3312776915" sldId="261"/>
            <ac:spMk id="8" creationId="{9D2407FA-E195-2982-424D-4C52E134DB88}"/>
          </ac:spMkLst>
        </pc:spChg>
        <pc:picChg chg="add del mod ord">
          <ac:chgData name="Bonomo, Mary" userId="bbde8baa-0a1b-45a5-96ea-acf341038a35" providerId="ADAL" clId="{2D2AA3F1-F73B-9844-930A-DA9C85E3037E}" dt="2025-09-29T23:21:55.014" v="201" actId="34307"/>
          <ac:picMkLst>
            <pc:docMk/>
            <pc:sldMk cId="3312776915" sldId="261"/>
            <ac:picMk id="9" creationId="{84A1EB99-85F6-3F1A-C8BA-D452B3C705F7}"/>
          </ac:picMkLst>
        </pc:picChg>
      </pc:sldChg>
      <pc:sldChg chg="modSp mod">
        <pc:chgData name="Bonomo, Mary" userId="bbde8baa-0a1b-45a5-96ea-acf341038a35" providerId="ADAL" clId="{2D2AA3F1-F73B-9844-930A-DA9C85E3037E}" dt="2025-09-29T23:23:36.813" v="227" actId="13244"/>
        <pc:sldMkLst>
          <pc:docMk/>
          <pc:sldMk cId="4172409116" sldId="262"/>
        </pc:sldMkLst>
        <pc:spChg chg="mod">
          <ac:chgData name="Bonomo, Mary" userId="bbde8baa-0a1b-45a5-96ea-acf341038a35" providerId="ADAL" clId="{2D2AA3F1-F73B-9844-930A-DA9C85E3037E}" dt="2025-09-29T23:22:48.521" v="215" actId="962"/>
          <ac:spMkLst>
            <pc:docMk/>
            <pc:sldMk cId="4172409116" sldId="262"/>
            <ac:spMk id="2" creationId="{1DD0F664-6422-36CD-3B2A-FD97BCE4D8DF}"/>
          </ac:spMkLst>
        </pc:spChg>
        <pc:spChg chg="mod">
          <ac:chgData name="Bonomo, Mary" userId="bbde8baa-0a1b-45a5-96ea-acf341038a35" providerId="ADAL" clId="{2D2AA3F1-F73B-9844-930A-DA9C85E3037E}" dt="2025-09-29T23:23:04.838" v="220" actId="962"/>
          <ac:spMkLst>
            <pc:docMk/>
            <pc:sldMk cId="4172409116" sldId="262"/>
            <ac:spMk id="3" creationId="{751401A3-FABE-96F8-B26F-8C279A209AFC}"/>
          </ac:spMkLst>
        </pc:spChg>
        <pc:spChg chg="ord">
          <ac:chgData name="Bonomo, Mary" userId="bbde8baa-0a1b-45a5-96ea-acf341038a35" providerId="ADAL" clId="{2D2AA3F1-F73B-9844-930A-DA9C85E3037E}" dt="2025-09-29T23:23:36.813" v="227" actId="13244"/>
          <ac:spMkLst>
            <pc:docMk/>
            <pc:sldMk cId="4172409116" sldId="262"/>
            <ac:spMk id="4" creationId="{2BF6CF89-2A83-41B8-EDAC-A5DED0C959A8}"/>
          </ac:spMkLst>
        </pc:spChg>
        <pc:spChg chg="mod ord">
          <ac:chgData name="Bonomo, Mary" userId="bbde8baa-0a1b-45a5-96ea-acf341038a35" providerId="ADAL" clId="{2D2AA3F1-F73B-9844-930A-DA9C85E3037E}" dt="2025-09-29T23:22:54.439" v="217" actId="13244"/>
          <ac:spMkLst>
            <pc:docMk/>
            <pc:sldMk cId="4172409116" sldId="262"/>
            <ac:spMk id="5" creationId="{2D540167-5A98-AC13-0AD2-E94EABC454E0}"/>
          </ac:spMkLst>
        </pc:spChg>
        <pc:spChg chg="mod">
          <ac:chgData name="Bonomo, Mary" userId="bbde8baa-0a1b-45a5-96ea-acf341038a35" providerId="ADAL" clId="{2D2AA3F1-F73B-9844-930A-DA9C85E3037E}" dt="2025-09-29T23:23:17.500" v="222" actId="962"/>
          <ac:spMkLst>
            <pc:docMk/>
            <pc:sldMk cId="4172409116" sldId="262"/>
            <ac:spMk id="6" creationId="{42950E41-B39B-454E-CD6E-7B71542B6B5F}"/>
          </ac:spMkLst>
        </pc:spChg>
        <pc:spChg chg="mod">
          <ac:chgData name="Bonomo, Mary" userId="bbde8baa-0a1b-45a5-96ea-acf341038a35" providerId="ADAL" clId="{2D2AA3F1-F73B-9844-930A-DA9C85E3037E}" dt="2025-09-29T23:23:13.613" v="221" actId="962"/>
          <ac:spMkLst>
            <pc:docMk/>
            <pc:sldMk cId="4172409116" sldId="262"/>
            <ac:spMk id="7" creationId="{960A6C2C-3335-FE01-7DB8-123892631778}"/>
          </ac:spMkLst>
        </pc:spChg>
        <pc:spChg chg="mod ord">
          <ac:chgData name="Bonomo, Mary" userId="bbde8baa-0a1b-45a5-96ea-acf341038a35" providerId="ADAL" clId="{2D2AA3F1-F73B-9844-930A-DA9C85E3037E}" dt="2025-09-29T23:23:00.802" v="219" actId="13244"/>
          <ac:spMkLst>
            <pc:docMk/>
            <pc:sldMk cId="4172409116" sldId="262"/>
            <ac:spMk id="8" creationId="{46C20265-095D-79AF-B08C-171E83AEC1C6}"/>
          </ac:spMkLst>
        </pc:spChg>
        <pc:spChg chg="mod ord">
          <ac:chgData name="Bonomo, Mary" userId="bbde8baa-0a1b-45a5-96ea-acf341038a35" providerId="ADAL" clId="{2D2AA3F1-F73B-9844-930A-DA9C85E3037E}" dt="2025-09-29T23:23:29.945" v="225" actId="13244"/>
          <ac:spMkLst>
            <pc:docMk/>
            <pc:sldMk cId="4172409116" sldId="262"/>
            <ac:spMk id="9" creationId="{3C519DA9-E2EB-C1CE-2E84-EFD659AD2BC0}"/>
          </ac:spMkLst>
        </pc:spChg>
        <pc:spChg chg="mod ord">
          <ac:chgData name="Bonomo, Mary" userId="bbde8baa-0a1b-45a5-96ea-acf341038a35" providerId="ADAL" clId="{2D2AA3F1-F73B-9844-930A-DA9C85E3037E}" dt="2025-09-29T23:23:34.713" v="226" actId="13244"/>
          <ac:spMkLst>
            <pc:docMk/>
            <pc:sldMk cId="4172409116" sldId="262"/>
            <ac:spMk id="10" creationId="{89DD1FDC-A87C-5E46-714A-4DB682F56A3E}"/>
          </ac:spMkLst>
        </pc:spChg>
      </pc:sldChg>
      <pc:sldChg chg="modSp mod">
        <pc:chgData name="Bonomo, Mary" userId="bbde8baa-0a1b-45a5-96ea-acf341038a35" providerId="ADAL" clId="{2D2AA3F1-F73B-9844-930A-DA9C85E3037E}" dt="2025-09-29T23:23:54.145" v="229" actId="13244"/>
        <pc:sldMkLst>
          <pc:docMk/>
          <pc:sldMk cId="2205367133" sldId="264"/>
        </pc:sldMkLst>
        <pc:spChg chg="ord">
          <ac:chgData name="Bonomo, Mary" userId="bbde8baa-0a1b-45a5-96ea-acf341038a35" providerId="ADAL" clId="{2D2AA3F1-F73B-9844-930A-DA9C85E3037E}" dt="2025-09-29T23:23:54.145" v="229" actId="13244"/>
          <ac:spMkLst>
            <pc:docMk/>
            <pc:sldMk cId="2205367133" sldId="264"/>
            <ac:spMk id="2" creationId="{6ED1318E-4A83-4588-A982-9B7E8636C78D}"/>
          </ac:spMkLst>
        </pc:spChg>
        <pc:spChg chg="ord">
          <ac:chgData name="Bonomo, Mary" userId="bbde8baa-0a1b-45a5-96ea-acf341038a35" providerId="ADAL" clId="{2D2AA3F1-F73B-9844-930A-DA9C85E3037E}" dt="2025-09-29T23:23:52.206" v="228" actId="13244"/>
          <ac:spMkLst>
            <pc:docMk/>
            <pc:sldMk cId="2205367133" sldId="264"/>
            <ac:spMk id="4" creationId="{E7E3B298-AA45-13D5-EBC2-EBE480483101}"/>
          </ac:spMkLst>
        </pc:spChg>
      </pc:sldChg>
      <pc:sldChg chg="modSp mod">
        <pc:chgData name="Bonomo, Mary" userId="bbde8baa-0a1b-45a5-96ea-acf341038a35" providerId="ADAL" clId="{2D2AA3F1-F73B-9844-930A-DA9C85E3037E}" dt="2025-09-29T23:24:00.510" v="230" actId="13244"/>
        <pc:sldMkLst>
          <pc:docMk/>
          <pc:sldMk cId="3679363750" sldId="265"/>
        </pc:sldMkLst>
        <pc:spChg chg="ord">
          <ac:chgData name="Bonomo, Mary" userId="bbde8baa-0a1b-45a5-96ea-acf341038a35" providerId="ADAL" clId="{2D2AA3F1-F73B-9844-930A-DA9C85E3037E}" dt="2025-09-29T23:24:00.510" v="230" actId="13244"/>
          <ac:spMkLst>
            <pc:docMk/>
            <pc:sldMk cId="3679363750" sldId="265"/>
            <ac:spMk id="4" creationId="{131F11CC-99C2-1291-0341-66823D6A8CB9}"/>
          </ac:spMkLst>
        </pc:spChg>
      </pc:sldChg>
      <pc:sldMasterChg chg="modSp modSldLayout">
        <pc:chgData name="Bonomo, Mary" userId="bbde8baa-0a1b-45a5-96ea-acf341038a35" providerId="ADAL" clId="{2D2AA3F1-F73B-9844-930A-DA9C85E3037E}" dt="2025-09-30T22:01:39.852" v="253" actId="13244"/>
        <pc:sldMasterMkLst>
          <pc:docMk/>
          <pc:sldMasterMk cId="2113805782" sldId="2147483648"/>
        </pc:sldMasterMkLst>
        <pc:spChg chg="mod">
          <ac:chgData name="Bonomo, Mary" userId="bbde8baa-0a1b-45a5-96ea-acf341038a35" providerId="ADAL" clId="{2D2AA3F1-F73B-9844-930A-DA9C85E3037E}" dt="2025-09-30T21:57:30.564" v="235" actId="207"/>
          <ac:spMkLst>
            <pc:docMk/>
            <pc:sldMasterMk cId="2113805782" sldId="2147483648"/>
            <ac:spMk id="6" creationId="{9F866169-CF73-B683-C56E-8248BFA51440}"/>
          </ac:spMkLst>
        </pc:spChg>
        <pc:sldLayoutChg chg="delSp mod">
          <pc:chgData name="Bonomo, Mary" userId="bbde8baa-0a1b-45a5-96ea-acf341038a35" providerId="ADAL" clId="{2D2AA3F1-F73B-9844-930A-DA9C85E3037E}" dt="2025-09-29T23:17:07.563" v="133" actId="21"/>
          <pc:sldLayoutMkLst>
            <pc:docMk/>
            <pc:sldMasterMk cId="2113805782" sldId="2147483648"/>
            <pc:sldLayoutMk cId="2600548661" sldId="2147483649"/>
          </pc:sldLayoutMkLst>
          <pc:spChg chg="del">
            <ac:chgData name="Bonomo, Mary" userId="bbde8baa-0a1b-45a5-96ea-acf341038a35" providerId="ADAL" clId="{2D2AA3F1-F73B-9844-930A-DA9C85E3037E}" dt="2025-09-29T23:17:07.563" v="133" actId="21"/>
            <ac:spMkLst>
              <pc:docMk/>
              <pc:sldMasterMk cId="2113805782" sldId="2147483648"/>
              <pc:sldLayoutMk cId="2600548661" sldId="2147483649"/>
              <ac:spMk id="10" creationId="{C7ECA9F5-EA92-C57B-C60F-8DBA4227A7FE}"/>
            </ac:spMkLst>
          </pc:spChg>
        </pc:sldLayoutChg>
        <pc:sldLayoutChg chg="addSp delSp mod">
          <pc:chgData name="Bonomo, Mary" userId="bbde8baa-0a1b-45a5-96ea-acf341038a35" providerId="ADAL" clId="{2D2AA3F1-F73B-9844-930A-DA9C85E3037E}" dt="2025-09-29T23:15:53.844" v="4" actId="21"/>
          <pc:sldLayoutMkLst>
            <pc:docMk/>
            <pc:sldMasterMk cId="2113805782" sldId="2147483648"/>
            <pc:sldLayoutMk cId="200480082" sldId="2147483651"/>
          </pc:sldLayoutMkLst>
          <pc:picChg chg="del">
            <ac:chgData name="Bonomo, Mary" userId="bbde8baa-0a1b-45a5-96ea-acf341038a35" providerId="ADAL" clId="{2D2AA3F1-F73B-9844-930A-DA9C85E3037E}" dt="2025-09-29T23:15:53.844" v="4" actId="21"/>
            <ac:picMkLst>
              <pc:docMk/>
              <pc:sldMasterMk cId="2113805782" sldId="2147483648"/>
              <pc:sldLayoutMk cId="200480082" sldId="2147483651"/>
              <ac:picMk id="13" creationId="{CDCE57F8-C895-C3C0-1FA8-E8FE0902F28D}"/>
            </ac:picMkLst>
          </pc:picChg>
          <pc:picChg chg="add del">
            <ac:chgData name="Bonomo, Mary" userId="bbde8baa-0a1b-45a5-96ea-acf341038a35" providerId="ADAL" clId="{2D2AA3F1-F73B-9844-930A-DA9C85E3037E}" dt="2025-09-29T23:15:53.844" v="4" actId="21"/>
            <ac:picMkLst>
              <pc:docMk/>
              <pc:sldMasterMk cId="2113805782" sldId="2147483648"/>
              <pc:sldLayoutMk cId="200480082" sldId="2147483651"/>
              <ac:picMk id="15" creationId="{3C4C6793-0F47-5A08-6744-0CD9C4B41AE3}"/>
            </ac:picMkLst>
          </pc:picChg>
        </pc:sldLayoutChg>
        <pc:sldLayoutChg chg="modSp mod">
          <pc:chgData name="Bonomo, Mary" userId="bbde8baa-0a1b-45a5-96ea-acf341038a35" providerId="ADAL" clId="{2D2AA3F1-F73B-9844-930A-DA9C85E3037E}" dt="2025-09-30T22:00:10.717" v="244" actId="13244"/>
          <pc:sldLayoutMkLst>
            <pc:docMk/>
            <pc:sldMasterMk cId="2113805782" sldId="2147483648"/>
            <pc:sldLayoutMk cId="1006344827" sldId="2147483652"/>
          </pc:sldLayoutMkLst>
          <pc:spChg chg="mod">
            <ac:chgData name="Bonomo, Mary" userId="bbde8baa-0a1b-45a5-96ea-acf341038a35" providerId="ADAL" clId="{2D2AA3F1-F73B-9844-930A-DA9C85E3037E}" dt="2025-09-29T23:20:32.301" v="171" actId="14100"/>
            <ac:spMkLst>
              <pc:docMk/>
              <pc:sldMasterMk cId="2113805782" sldId="2147483648"/>
              <pc:sldLayoutMk cId="1006344827" sldId="2147483652"/>
              <ac:spMk id="2" creationId="{BE58D798-1FD7-852A-07AE-6860B9312728}"/>
            </ac:spMkLst>
          </pc:spChg>
          <pc:spChg chg="mod">
            <ac:chgData name="Bonomo, Mary" userId="bbde8baa-0a1b-45a5-96ea-acf341038a35" providerId="ADAL" clId="{2D2AA3F1-F73B-9844-930A-DA9C85E3037E}" dt="2025-09-29T23:20:32.301" v="171" actId="14100"/>
            <ac:spMkLst>
              <pc:docMk/>
              <pc:sldMasterMk cId="2113805782" sldId="2147483648"/>
              <pc:sldLayoutMk cId="1006344827" sldId="2147483652"/>
              <ac:spMk id="3" creationId="{A3970B68-FCF9-67AE-84CA-5784346D98E8}"/>
            </ac:spMkLst>
          </pc:spChg>
          <pc:spChg chg="mod">
            <ac:chgData name="Bonomo, Mary" userId="bbde8baa-0a1b-45a5-96ea-acf341038a35" providerId="ADAL" clId="{2D2AA3F1-F73B-9844-930A-DA9C85E3037E}" dt="2025-09-29T23:20:41.122" v="174" actId="1076"/>
            <ac:spMkLst>
              <pc:docMk/>
              <pc:sldMasterMk cId="2113805782" sldId="2147483648"/>
              <pc:sldLayoutMk cId="1006344827" sldId="2147483652"/>
              <ac:spMk id="13" creationId="{ED994AD3-CAA3-FFD0-2A84-A966CB8C9BA4}"/>
            </ac:spMkLst>
          </pc:spChg>
          <pc:spChg chg="mod">
            <ac:chgData name="Bonomo, Mary" userId="bbde8baa-0a1b-45a5-96ea-acf341038a35" providerId="ADAL" clId="{2D2AA3F1-F73B-9844-930A-DA9C85E3037E}" dt="2025-09-29T23:20:45.788" v="179" actId="1035"/>
            <ac:spMkLst>
              <pc:docMk/>
              <pc:sldMasterMk cId="2113805782" sldId="2147483648"/>
              <pc:sldLayoutMk cId="1006344827" sldId="2147483652"/>
              <ac:spMk id="15" creationId="{358B3DE1-72EA-590C-78B5-E20348C19FA2}"/>
            </ac:spMkLst>
          </pc:spChg>
          <pc:spChg chg="mod">
            <ac:chgData name="Bonomo, Mary" userId="bbde8baa-0a1b-45a5-96ea-acf341038a35" providerId="ADAL" clId="{2D2AA3F1-F73B-9844-930A-DA9C85E3037E}" dt="2025-09-29T23:20:41.122" v="174" actId="1076"/>
            <ac:spMkLst>
              <pc:docMk/>
              <pc:sldMasterMk cId="2113805782" sldId="2147483648"/>
              <pc:sldLayoutMk cId="1006344827" sldId="2147483652"/>
              <ac:spMk id="24" creationId="{9D30A2C9-23D2-E6B1-882C-5849550A8A30}"/>
            </ac:spMkLst>
          </pc:spChg>
          <pc:spChg chg="mod">
            <ac:chgData name="Bonomo, Mary" userId="bbde8baa-0a1b-45a5-96ea-acf341038a35" providerId="ADAL" clId="{2D2AA3F1-F73B-9844-930A-DA9C85E3037E}" dt="2025-09-29T23:20:45.788" v="179" actId="1035"/>
            <ac:spMkLst>
              <pc:docMk/>
              <pc:sldMasterMk cId="2113805782" sldId="2147483648"/>
              <pc:sldLayoutMk cId="1006344827" sldId="2147483652"/>
              <ac:spMk id="25" creationId="{556016E6-5755-2C0E-9BB4-33AFC3422D66}"/>
            </ac:spMkLst>
          </pc:spChg>
          <pc:cxnChg chg="mod ord">
            <ac:chgData name="Bonomo, Mary" userId="bbde8baa-0a1b-45a5-96ea-acf341038a35" providerId="ADAL" clId="{2D2AA3F1-F73B-9844-930A-DA9C85E3037E}" dt="2025-09-30T22:00:10.717" v="244" actId="13244"/>
            <ac:cxnSpMkLst>
              <pc:docMk/>
              <pc:sldMasterMk cId="2113805782" sldId="2147483648"/>
              <pc:sldLayoutMk cId="1006344827" sldId="2147483652"/>
              <ac:cxnSpMk id="17" creationId="{56FC5955-1A3D-BE22-D828-A941892590C7}"/>
            </ac:cxnSpMkLst>
          </pc:cxnChg>
          <pc:cxnChg chg="mod ord">
            <ac:chgData name="Bonomo, Mary" userId="bbde8baa-0a1b-45a5-96ea-acf341038a35" providerId="ADAL" clId="{2D2AA3F1-F73B-9844-930A-DA9C85E3037E}" dt="2025-09-30T22:00:05.228" v="243" actId="13244"/>
            <ac:cxnSpMkLst>
              <pc:docMk/>
              <pc:sldMasterMk cId="2113805782" sldId="2147483648"/>
              <pc:sldLayoutMk cId="1006344827" sldId="2147483652"/>
              <ac:cxnSpMk id="18" creationId="{A9279246-E2E7-4A1E-D712-62FE128A095B}"/>
            </ac:cxnSpMkLst>
          </pc:cxnChg>
        </pc:sldLayoutChg>
        <pc:sldLayoutChg chg="modSp mod">
          <pc:chgData name="Bonomo, Mary" userId="bbde8baa-0a1b-45a5-96ea-acf341038a35" providerId="ADAL" clId="{2D2AA3F1-F73B-9844-930A-DA9C85E3037E}" dt="2025-09-30T22:01:39.852" v="253" actId="13244"/>
          <pc:sldLayoutMkLst>
            <pc:docMk/>
            <pc:sldMasterMk cId="2113805782" sldId="2147483648"/>
            <pc:sldLayoutMk cId="2966316254" sldId="2147483653"/>
          </pc:sldLayoutMkLst>
          <pc:spChg chg="mod">
            <ac:chgData name="Bonomo, Mary" userId="bbde8baa-0a1b-45a5-96ea-acf341038a35" providerId="ADAL" clId="{2D2AA3F1-F73B-9844-930A-DA9C85E3037E}" dt="2025-09-29T23:25:05.115" v="231" actId="12"/>
            <ac:spMkLst>
              <pc:docMk/>
              <pc:sldMasterMk cId="2113805782" sldId="2147483648"/>
              <pc:sldLayoutMk cId="2966316254" sldId="2147483653"/>
              <ac:spMk id="4" creationId="{E4B344F9-E274-3D58-F7AC-A9D5B4FC44F3}"/>
            </ac:spMkLst>
          </pc:spChg>
          <pc:spChg chg="mod">
            <ac:chgData name="Bonomo, Mary" userId="bbde8baa-0a1b-45a5-96ea-acf341038a35" providerId="ADAL" clId="{2D2AA3F1-F73B-9844-930A-DA9C85E3037E}" dt="2025-09-29T23:25:11.324" v="232" actId="12"/>
            <ac:spMkLst>
              <pc:docMk/>
              <pc:sldMasterMk cId="2113805782" sldId="2147483648"/>
              <pc:sldLayoutMk cId="2966316254" sldId="2147483653"/>
              <ac:spMk id="6" creationId="{008BDD11-6C20-FE44-80E0-8BF2DA31104C}"/>
            </ac:spMkLst>
          </pc:spChg>
          <pc:cxnChg chg="ord">
            <ac:chgData name="Bonomo, Mary" userId="bbde8baa-0a1b-45a5-96ea-acf341038a35" providerId="ADAL" clId="{2D2AA3F1-F73B-9844-930A-DA9C85E3037E}" dt="2025-09-30T22:01:39.852" v="253" actId="13244"/>
            <ac:cxnSpMkLst>
              <pc:docMk/>
              <pc:sldMasterMk cId="2113805782" sldId="2147483648"/>
              <pc:sldLayoutMk cId="2966316254" sldId="2147483653"/>
              <ac:cxnSpMk id="11" creationId="{C8BA41BA-DC79-CFE3-4471-798321C3DF62}"/>
            </ac:cxnSpMkLst>
          </pc:cxnChg>
        </pc:sldLayoutChg>
        <pc:sldLayoutChg chg="modSp mod">
          <pc:chgData name="Bonomo, Mary" userId="bbde8baa-0a1b-45a5-96ea-acf341038a35" providerId="ADAL" clId="{2D2AA3F1-F73B-9844-930A-DA9C85E3037E}" dt="2025-09-29T23:25:19.809" v="233" actId="14100"/>
          <pc:sldLayoutMkLst>
            <pc:docMk/>
            <pc:sldMasterMk cId="2113805782" sldId="2147483648"/>
            <pc:sldLayoutMk cId="523715086" sldId="2147483657"/>
          </pc:sldLayoutMkLst>
          <pc:spChg chg="mod">
            <ac:chgData name="Bonomo, Mary" userId="bbde8baa-0a1b-45a5-96ea-acf341038a35" providerId="ADAL" clId="{2D2AA3F1-F73B-9844-930A-DA9C85E3037E}" dt="2025-09-29T23:25:19.809" v="233" actId="14100"/>
            <ac:spMkLst>
              <pc:docMk/>
              <pc:sldMasterMk cId="2113805782" sldId="2147483648"/>
              <pc:sldLayoutMk cId="523715086" sldId="2147483657"/>
              <ac:spMk id="4" creationId="{BA71873C-8EBB-632F-4CC4-3831EB264D97}"/>
            </ac:spMkLst>
          </pc:spChg>
        </pc:sldLayoutChg>
        <pc:sldLayoutChg chg="modSp mod">
          <pc:chgData name="Bonomo, Mary" userId="bbde8baa-0a1b-45a5-96ea-acf341038a35" providerId="ADAL" clId="{2D2AA3F1-F73B-9844-930A-DA9C85E3037E}" dt="2025-09-30T21:59:34.901" v="240" actId="13244"/>
          <pc:sldLayoutMkLst>
            <pc:docMk/>
            <pc:sldMasterMk cId="2113805782" sldId="2147483648"/>
            <pc:sldLayoutMk cId="2080965600" sldId="2147483658"/>
          </pc:sldLayoutMkLst>
          <pc:spChg chg="mod">
            <ac:chgData name="Bonomo, Mary" userId="bbde8baa-0a1b-45a5-96ea-acf341038a35" providerId="ADAL" clId="{2D2AA3F1-F73B-9844-930A-DA9C85E3037E}" dt="2025-09-29T23:20:22.329" v="169" actId="14100"/>
            <ac:spMkLst>
              <pc:docMk/>
              <pc:sldMasterMk cId="2113805782" sldId="2147483648"/>
              <pc:sldLayoutMk cId="2080965600" sldId="2147483658"/>
              <ac:spMk id="3" creationId="{A9AA6ECD-0BD7-B7A9-8844-93169EE1A041}"/>
            </ac:spMkLst>
          </pc:spChg>
          <pc:cxnChg chg="ord">
            <ac:chgData name="Bonomo, Mary" userId="bbde8baa-0a1b-45a5-96ea-acf341038a35" providerId="ADAL" clId="{2D2AA3F1-F73B-9844-930A-DA9C85E3037E}" dt="2025-09-30T21:59:34.901" v="240" actId="13244"/>
            <ac:cxnSpMkLst>
              <pc:docMk/>
              <pc:sldMasterMk cId="2113805782" sldId="2147483648"/>
              <pc:sldLayoutMk cId="2080965600" sldId="2147483658"/>
              <ac:cxnSpMk id="4" creationId="{6CAA1956-B63E-D450-0D16-DC1E4CCD94F0}"/>
            </ac:cxnSpMkLst>
          </pc:cxnChg>
        </pc:sldLayoutChg>
        <pc:sldLayoutChg chg="modSp mod">
          <pc:chgData name="Bonomo, Mary" userId="bbde8baa-0a1b-45a5-96ea-acf341038a35" providerId="ADAL" clId="{2D2AA3F1-F73B-9844-930A-DA9C85E3037E}" dt="2025-09-30T22:01:31.411" v="252" actId="13244"/>
          <pc:sldLayoutMkLst>
            <pc:docMk/>
            <pc:sldMasterMk cId="2113805782" sldId="2147483648"/>
            <pc:sldLayoutMk cId="850880195" sldId="2147483659"/>
          </pc:sldLayoutMkLst>
          <pc:spChg chg="mod ord">
            <ac:chgData name="Bonomo, Mary" userId="bbde8baa-0a1b-45a5-96ea-acf341038a35" providerId="ADAL" clId="{2D2AA3F1-F73B-9844-930A-DA9C85E3037E}" dt="2025-09-30T22:01:16.079" v="251" actId="13244"/>
            <ac:spMkLst>
              <pc:docMk/>
              <pc:sldMasterMk cId="2113805782" sldId="2147483648"/>
              <pc:sldLayoutMk cId="850880195" sldId="2147483659"/>
              <ac:spMk id="3" creationId="{A3970B68-FCF9-67AE-84CA-5784346D98E8}"/>
            </ac:spMkLst>
          </pc:spChg>
          <pc:spChg chg="mod">
            <ac:chgData name="Bonomo, Mary" userId="bbde8baa-0a1b-45a5-96ea-acf341038a35" providerId="ADAL" clId="{2D2AA3F1-F73B-9844-930A-DA9C85E3037E}" dt="2025-09-29T23:21:31.868" v="198" actId="1035"/>
            <ac:spMkLst>
              <pc:docMk/>
              <pc:sldMasterMk cId="2113805782" sldId="2147483648"/>
              <pc:sldLayoutMk cId="850880195" sldId="2147483659"/>
              <ac:spMk id="11" creationId="{85236489-4952-C993-026C-6855D8FC8B83}"/>
            </ac:spMkLst>
          </pc:spChg>
          <pc:spChg chg="mod">
            <ac:chgData name="Bonomo, Mary" userId="bbde8baa-0a1b-45a5-96ea-acf341038a35" providerId="ADAL" clId="{2D2AA3F1-F73B-9844-930A-DA9C85E3037E}" dt="2025-09-29T23:21:31.868" v="198" actId="1035"/>
            <ac:spMkLst>
              <pc:docMk/>
              <pc:sldMasterMk cId="2113805782" sldId="2147483648"/>
              <pc:sldLayoutMk cId="850880195" sldId="2147483659"/>
              <ac:spMk id="12" creationId="{A451C8C4-3100-803B-FD22-298D5C18A543}"/>
            </ac:spMkLst>
          </pc:spChg>
          <pc:spChg chg="mod">
            <ac:chgData name="Bonomo, Mary" userId="bbde8baa-0a1b-45a5-96ea-acf341038a35" providerId="ADAL" clId="{2D2AA3F1-F73B-9844-930A-DA9C85E3037E}" dt="2025-09-29T23:21:27.021" v="193" actId="14100"/>
            <ac:spMkLst>
              <pc:docMk/>
              <pc:sldMasterMk cId="2113805782" sldId="2147483648"/>
              <pc:sldLayoutMk cId="850880195" sldId="2147483659"/>
              <ac:spMk id="13" creationId="{ED994AD3-CAA3-FFD0-2A84-A966CB8C9BA4}"/>
            </ac:spMkLst>
          </pc:spChg>
          <pc:spChg chg="mod">
            <ac:chgData name="Bonomo, Mary" userId="bbde8baa-0a1b-45a5-96ea-acf341038a35" providerId="ADAL" clId="{2D2AA3F1-F73B-9844-930A-DA9C85E3037E}" dt="2025-09-29T23:21:31.868" v="198" actId="1035"/>
            <ac:spMkLst>
              <pc:docMk/>
              <pc:sldMasterMk cId="2113805782" sldId="2147483648"/>
              <pc:sldLayoutMk cId="850880195" sldId="2147483659"/>
              <ac:spMk id="15" creationId="{358B3DE1-72EA-590C-78B5-E20348C19FA2}"/>
            </ac:spMkLst>
          </pc:spChg>
          <pc:spChg chg="mod">
            <ac:chgData name="Bonomo, Mary" userId="bbde8baa-0a1b-45a5-96ea-acf341038a35" providerId="ADAL" clId="{2D2AA3F1-F73B-9844-930A-DA9C85E3037E}" dt="2025-09-29T23:21:31.868" v="198" actId="1035"/>
            <ac:spMkLst>
              <pc:docMk/>
              <pc:sldMasterMk cId="2113805782" sldId="2147483648"/>
              <pc:sldLayoutMk cId="850880195" sldId="2147483659"/>
              <ac:spMk id="24" creationId="{9D30A2C9-23D2-E6B1-882C-5849550A8A30}"/>
            </ac:spMkLst>
          </pc:spChg>
          <pc:cxnChg chg="mod ord">
            <ac:chgData name="Bonomo, Mary" userId="bbde8baa-0a1b-45a5-96ea-acf341038a35" providerId="ADAL" clId="{2D2AA3F1-F73B-9844-930A-DA9C85E3037E}" dt="2025-09-30T22:01:16.079" v="251" actId="13244"/>
            <ac:cxnSpMkLst>
              <pc:docMk/>
              <pc:sldMasterMk cId="2113805782" sldId="2147483648"/>
              <pc:sldLayoutMk cId="850880195" sldId="2147483659"/>
              <ac:cxnSpMk id="17" creationId="{56FC5955-1A3D-BE22-D828-A941892590C7}"/>
            </ac:cxnSpMkLst>
          </pc:cxnChg>
          <pc:cxnChg chg="ord">
            <ac:chgData name="Bonomo, Mary" userId="bbde8baa-0a1b-45a5-96ea-acf341038a35" providerId="ADAL" clId="{2D2AA3F1-F73B-9844-930A-DA9C85E3037E}" dt="2025-09-30T22:01:31.411" v="252" actId="13244"/>
            <ac:cxnSpMkLst>
              <pc:docMk/>
              <pc:sldMasterMk cId="2113805782" sldId="2147483648"/>
              <pc:sldLayoutMk cId="850880195" sldId="2147483659"/>
              <ac:cxnSpMk id="18" creationId="{A9279246-E2E7-4A1E-D712-62FE128A095B}"/>
            </ac:cxnSpMkLst>
          </pc:cxnChg>
        </pc:sldLayoutChg>
        <pc:sldLayoutChg chg="modSp mod">
          <pc:chgData name="Bonomo, Mary" userId="bbde8baa-0a1b-45a5-96ea-acf341038a35" providerId="ADAL" clId="{2D2AA3F1-F73B-9844-930A-DA9C85E3037E}" dt="2025-09-30T22:00:33.744" v="246" actId="13244"/>
          <pc:sldLayoutMkLst>
            <pc:docMk/>
            <pc:sldMasterMk cId="2113805782" sldId="2147483648"/>
            <pc:sldLayoutMk cId="3130300684" sldId="2147483660"/>
          </pc:sldLayoutMkLst>
          <pc:spChg chg="mod">
            <ac:chgData name="Bonomo, Mary" userId="bbde8baa-0a1b-45a5-96ea-acf341038a35" providerId="ADAL" clId="{2D2AA3F1-F73B-9844-930A-DA9C85E3037E}" dt="2025-09-29T23:21:00.591" v="184" actId="14100"/>
            <ac:spMkLst>
              <pc:docMk/>
              <pc:sldMasterMk cId="2113805782" sldId="2147483648"/>
              <pc:sldLayoutMk cId="3130300684" sldId="2147483660"/>
              <ac:spMk id="3" creationId="{A3970B68-FCF9-67AE-84CA-5784346D98E8}"/>
            </ac:spMkLst>
          </pc:spChg>
          <pc:spChg chg="mod">
            <ac:chgData name="Bonomo, Mary" userId="bbde8baa-0a1b-45a5-96ea-acf341038a35" providerId="ADAL" clId="{2D2AA3F1-F73B-9844-930A-DA9C85E3037E}" dt="2025-09-29T23:20:52.117" v="181" actId="14100"/>
            <ac:spMkLst>
              <pc:docMk/>
              <pc:sldMasterMk cId="2113805782" sldId="2147483648"/>
              <pc:sldLayoutMk cId="3130300684" sldId="2147483660"/>
              <ac:spMk id="13" creationId="{ED994AD3-CAA3-FFD0-2A84-A966CB8C9BA4}"/>
            </ac:spMkLst>
          </pc:spChg>
          <pc:spChg chg="mod ord">
            <ac:chgData name="Bonomo, Mary" userId="bbde8baa-0a1b-45a5-96ea-acf341038a35" providerId="ADAL" clId="{2D2AA3F1-F73B-9844-930A-DA9C85E3037E}" dt="2025-09-30T22:00:33.744" v="246" actId="13244"/>
            <ac:spMkLst>
              <pc:docMk/>
              <pc:sldMasterMk cId="2113805782" sldId="2147483648"/>
              <pc:sldLayoutMk cId="3130300684" sldId="2147483660"/>
              <ac:spMk id="15" creationId="{358B3DE1-72EA-590C-78B5-E20348C19FA2}"/>
            </ac:spMkLst>
          </pc:spChg>
          <pc:spChg chg="mod">
            <ac:chgData name="Bonomo, Mary" userId="bbde8baa-0a1b-45a5-96ea-acf341038a35" providerId="ADAL" clId="{2D2AA3F1-F73B-9844-930A-DA9C85E3037E}" dt="2025-09-29T23:20:57.244" v="183" actId="1076"/>
            <ac:spMkLst>
              <pc:docMk/>
              <pc:sldMasterMk cId="2113805782" sldId="2147483648"/>
              <pc:sldLayoutMk cId="3130300684" sldId="2147483660"/>
              <ac:spMk id="24" creationId="{9D30A2C9-23D2-E6B1-882C-5849550A8A30}"/>
            </ac:spMkLst>
          </pc:spChg>
          <pc:cxnChg chg="mod ord">
            <ac:chgData name="Bonomo, Mary" userId="bbde8baa-0a1b-45a5-96ea-acf341038a35" providerId="ADAL" clId="{2D2AA3F1-F73B-9844-930A-DA9C85E3037E}" dt="2025-09-30T22:00:25.087" v="245" actId="13244"/>
            <ac:cxnSpMkLst>
              <pc:docMk/>
              <pc:sldMasterMk cId="2113805782" sldId="2147483648"/>
              <pc:sldLayoutMk cId="3130300684" sldId="2147483660"/>
              <ac:cxnSpMk id="17" creationId="{56FC5955-1A3D-BE22-D828-A941892590C7}"/>
            </ac:cxnSpMkLst>
          </pc:cxnChg>
          <pc:cxnChg chg="ord">
            <ac:chgData name="Bonomo, Mary" userId="bbde8baa-0a1b-45a5-96ea-acf341038a35" providerId="ADAL" clId="{2D2AA3F1-F73B-9844-930A-DA9C85E3037E}" dt="2025-09-30T22:00:33.744" v="246" actId="13244"/>
            <ac:cxnSpMkLst>
              <pc:docMk/>
              <pc:sldMasterMk cId="2113805782" sldId="2147483648"/>
              <pc:sldLayoutMk cId="3130300684" sldId="2147483660"/>
              <ac:cxnSpMk id="18" creationId="{A9279246-E2E7-4A1E-D712-62FE128A095B}"/>
            </ac:cxnSpMkLst>
          </pc:cxnChg>
        </pc:sldLayoutChg>
        <pc:sldLayoutChg chg="addSp modSp mod">
          <pc:chgData name="Bonomo, Mary" userId="bbde8baa-0a1b-45a5-96ea-acf341038a35" providerId="ADAL" clId="{2D2AA3F1-F73B-9844-930A-DA9C85E3037E}" dt="2025-09-30T21:58:38.344" v="239" actId="962"/>
          <pc:sldLayoutMkLst>
            <pc:docMk/>
            <pc:sldMasterMk cId="2113805782" sldId="2147483648"/>
            <pc:sldLayoutMk cId="1968671089" sldId="2147483661"/>
          </pc:sldLayoutMkLst>
          <pc:spChg chg="mod">
            <ac:chgData name="Bonomo, Mary" userId="bbde8baa-0a1b-45a5-96ea-acf341038a35" providerId="ADAL" clId="{2D2AA3F1-F73B-9844-930A-DA9C85E3037E}" dt="2025-09-30T21:58:38.344" v="239" actId="962"/>
            <ac:spMkLst>
              <pc:docMk/>
              <pc:sldMasterMk cId="2113805782" sldId="2147483648"/>
              <pc:sldLayoutMk cId="1968671089" sldId="2147483661"/>
              <ac:spMk id="9" creationId="{390CC97F-3AF8-AE99-1C70-07D8864777EC}"/>
            </ac:spMkLst>
          </pc:spChg>
          <pc:picChg chg="add mod">
            <ac:chgData name="Bonomo, Mary" userId="bbde8baa-0a1b-45a5-96ea-acf341038a35" providerId="ADAL" clId="{2D2AA3F1-F73B-9844-930A-DA9C85E3037E}" dt="2025-09-30T21:58:26.202" v="237" actId="962"/>
            <ac:picMkLst>
              <pc:docMk/>
              <pc:sldMasterMk cId="2113805782" sldId="2147483648"/>
              <pc:sldLayoutMk cId="1968671089" sldId="2147483661"/>
              <ac:picMk id="4" creationId="{9D74F469-417B-1307-2F2F-A5069DFD0E1B}"/>
            </ac:picMkLst>
          </pc:picChg>
          <pc:picChg chg="add mod">
            <ac:chgData name="Bonomo, Mary" userId="bbde8baa-0a1b-45a5-96ea-acf341038a35" providerId="ADAL" clId="{2D2AA3F1-F73B-9844-930A-DA9C85E3037E}" dt="2025-09-29T23:18:08.440" v="136"/>
            <ac:picMkLst>
              <pc:docMk/>
              <pc:sldMasterMk cId="2113805782" sldId="2147483648"/>
              <pc:sldLayoutMk cId="1968671089" sldId="2147483661"/>
              <ac:picMk id="5" creationId="{11966462-5215-9C0E-FC87-B507E6293FA9}"/>
            </ac:picMkLst>
          </pc:picChg>
          <pc:picChg chg="mod">
            <ac:chgData name="Bonomo, Mary" userId="bbde8baa-0a1b-45a5-96ea-acf341038a35" providerId="ADAL" clId="{2D2AA3F1-F73B-9844-930A-DA9C85E3037E}" dt="2025-09-30T21:58:38.344" v="239" actId="962"/>
            <ac:picMkLst>
              <pc:docMk/>
              <pc:sldMasterMk cId="2113805782" sldId="2147483648"/>
              <pc:sldLayoutMk cId="1968671089" sldId="2147483661"/>
              <ac:picMk id="8" creationId="{5C9F2509-B4A0-11D0-4DF0-C412AB661BF0}"/>
            </ac:picMkLst>
          </pc:picChg>
        </pc:sldLayoutChg>
      </pc:sldMasterChg>
    </pc:docChg>
  </pc:docChgLst>
  <pc:docChgLst>
    <pc:chgData name="Zennermann, Ewa" userId="S::ezennerm@ur.rochester.edu::66c689db-685f-4bef-9b33-86213bd7a43b" providerId="AD" clId="Web-{B01FCCAD-3DD4-84F9-719C-87CC3DAE4BB3}"/>
    <pc:docChg chg="modSld">
      <pc:chgData name="Zennermann, Ewa" userId="S::ezennerm@ur.rochester.edu::66c689db-685f-4bef-9b33-86213bd7a43b" providerId="AD" clId="Web-{B01FCCAD-3DD4-84F9-719C-87CC3DAE4BB3}" dt="2025-09-30T18:52:26.954" v="0"/>
      <pc:docMkLst>
        <pc:docMk/>
      </pc:docMkLst>
      <pc:sldChg chg="modSp">
        <pc:chgData name="Zennermann, Ewa" userId="S::ezennerm@ur.rochester.edu::66c689db-685f-4bef-9b33-86213bd7a43b" providerId="AD" clId="Web-{B01FCCAD-3DD4-84F9-719C-87CC3DAE4BB3}" dt="2025-09-30T18:52:26.954" v="0"/>
        <pc:sldMkLst>
          <pc:docMk/>
          <pc:sldMk cId="2628641639" sldId="258"/>
        </pc:sldMkLst>
        <pc:picChg chg="ord">
          <ac:chgData name="Zennermann, Ewa" userId="S::ezennerm@ur.rochester.edu::66c689db-685f-4bef-9b33-86213bd7a43b" providerId="AD" clId="Web-{B01FCCAD-3DD4-84F9-719C-87CC3DAE4BB3}" dt="2025-09-30T18:52:26.954" v="0"/>
          <ac:picMkLst>
            <pc:docMk/>
            <pc:sldMk cId="2628641639" sldId="258"/>
            <ac:picMk id="5" creationId="{A1DD4680-A859-7149-51EA-BA925FAF2D2E}"/>
          </ac:picMkLst>
        </pc:picChg>
      </pc:sldChg>
    </pc:docChg>
  </pc:docChgLst>
  <pc:docChgLst>
    <pc:chgData name="Zennermann, Ewa" userId="66c689db-685f-4bef-9b33-86213bd7a43b" providerId="ADAL" clId="{D2945DDF-7F4B-9540-895F-3D958B46E304}"/>
    <pc:docChg chg="modSld modMainMaster">
      <pc:chgData name="Zennermann, Ewa" userId="66c689db-685f-4bef-9b33-86213bd7a43b" providerId="ADAL" clId="{D2945DDF-7F4B-9540-895F-3D958B46E304}" dt="2025-09-30T20:50:16.021" v="104" actId="962"/>
      <pc:docMkLst>
        <pc:docMk/>
      </pc:docMkLst>
      <pc:sldChg chg="modSp mod">
        <pc:chgData name="Zennermann, Ewa" userId="66c689db-685f-4bef-9b33-86213bd7a43b" providerId="ADAL" clId="{D2945DDF-7F4B-9540-895F-3D958B46E304}" dt="2025-09-30T20:13:03.495" v="30" actId="962"/>
        <pc:sldMkLst>
          <pc:docMk/>
          <pc:sldMk cId="2628641639" sldId="258"/>
        </pc:sldMkLst>
        <pc:picChg chg="mod">
          <ac:chgData name="Zennermann, Ewa" userId="66c689db-685f-4bef-9b33-86213bd7a43b" providerId="ADAL" clId="{D2945DDF-7F4B-9540-895F-3D958B46E304}" dt="2025-09-30T20:13:03.495" v="30" actId="962"/>
          <ac:picMkLst>
            <pc:docMk/>
            <pc:sldMk cId="2628641639" sldId="258"/>
            <ac:picMk id="5" creationId="{A1DD4680-A859-7149-51EA-BA925FAF2D2E}"/>
          </ac:picMkLst>
        </pc:picChg>
      </pc:sldChg>
      <pc:sldChg chg="modSp mod">
        <pc:chgData name="Zennermann, Ewa" userId="66c689db-685f-4bef-9b33-86213bd7a43b" providerId="ADAL" clId="{D2945DDF-7F4B-9540-895F-3D958B46E304}" dt="2025-09-30T19:09:41.209" v="26" actId="13244"/>
        <pc:sldMkLst>
          <pc:docMk/>
          <pc:sldMk cId="4172409116" sldId="262"/>
        </pc:sldMkLst>
        <pc:spChg chg="ord">
          <ac:chgData name="Zennermann, Ewa" userId="66c689db-685f-4bef-9b33-86213bd7a43b" providerId="ADAL" clId="{D2945DDF-7F4B-9540-895F-3D958B46E304}" dt="2025-09-30T19:09:41.209" v="26" actId="13244"/>
          <ac:spMkLst>
            <pc:docMk/>
            <pc:sldMk cId="4172409116" sldId="262"/>
            <ac:spMk id="7" creationId="{960A6C2C-3335-FE01-7DB8-123892631778}"/>
          </ac:spMkLst>
        </pc:spChg>
      </pc:sldChg>
      <pc:sldMasterChg chg="modSp mod modSldLayout">
        <pc:chgData name="Zennermann, Ewa" userId="66c689db-685f-4bef-9b33-86213bd7a43b" providerId="ADAL" clId="{D2945DDF-7F4B-9540-895F-3D958B46E304}" dt="2025-09-30T20:50:16.021" v="104" actId="962"/>
        <pc:sldMasterMkLst>
          <pc:docMk/>
          <pc:sldMasterMk cId="2113805782" sldId="2147483648"/>
        </pc:sldMasterMkLst>
        <pc:spChg chg="ord">
          <ac:chgData name="Zennermann, Ewa" userId="66c689db-685f-4bef-9b33-86213bd7a43b" providerId="ADAL" clId="{D2945DDF-7F4B-9540-895F-3D958B46E304}" dt="2025-09-30T18:56:15.656" v="1" actId="13244"/>
          <ac:spMkLst>
            <pc:docMk/>
            <pc:sldMasterMk cId="2113805782" sldId="2147483648"/>
            <ac:spMk id="6" creationId="{9F866169-CF73-B683-C56E-8248BFA51440}"/>
          </ac:spMkLst>
        </pc:spChg>
        <pc:spChg chg="ord">
          <ac:chgData name="Zennermann, Ewa" userId="66c689db-685f-4bef-9b33-86213bd7a43b" providerId="ADAL" clId="{D2945DDF-7F4B-9540-895F-3D958B46E304}" dt="2025-09-30T19:05:47.672" v="25" actId="13244"/>
          <ac:spMkLst>
            <pc:docMk/>
            <pc:sldMasterMk cId="2113805782" sldId="2147483648"/>
            <ac:spMk id="7" creationId="{48099F9B-76AE-84FE-5255-3E6060DD594F}"/>
          </ac:spMkLst>
        </pc:spChg>
        <pc:spChg chg="ord">
          <ac:chgData name="Zennermann, Ewa" userId="66c689db-685f-4bef-9b33-86213bd7a43b" providerId="ADAL" clId="{D2945DDF-7F4B-9540-895F-3D958B46E304}" dt="2025-09-30T19:05:47.672" v="25" actId="13244"/>
          <ac:spMkLst>
            <pc:docMk/>
            <pc:sldMasterMk cId="2113805782" sldId="2147483648"/>
            <ac:spMk id="8" creationId="{A6FA7CCB-8E0B-13F2-23B2-392D58038068}"/>
          </ac:spMkLst>
        </pc:spChg>
        <pc:picChg chg="mod ord modVis">
          <ac:chgData name="Zennermann, Ewa" userId="66c689db-685f-4bef-9b33-86213bd7a43b" providerId="ADAL" clId="{D2945DDF-7F4B-9540-895F-3D958B46E304}" dt="2025-09-30T20:49:32.767" v="68" actId="14429"/>
          <ac:picMkLst>
            <pc:docMk/>
            <pc:sldMasterMk cId="2113805782" sldId="2147483648"/>
            <ac:picMk id="9" creationId="{5819642E-DE0D-C89F-A0DE-C3D640B08C89}"/>
          </ac:picMkLst>
        </pc:picChg>
        <pc:sldLayoutChg chg="modSp mod">
          <pc:chgData name="Zennermann, Ewa" userId="66c689db-685f-4bef-9b33-86213bd7a43b" providerId="ADAL" clId="{D2945DDF-7F4B-9540-895F-3D958B46E304}" dt="2025-09-30T20:50:16.021" v="104" actId="962"/>
          <pc:sldLayoutMkLst>
            <pc:docMk/>
            <pc:sldMasterMk cId="2113805782" sldId="2147483648"/>
            <pc:sldLayoutMk cId="2600548661" sldId="2147483649"/>
          </pc:sldLayoutMkLst>
          <pc:spChg chg="ord">
            <ac:chgData name="Zennermann, Ewa" userId="66c689db-685f-4bef-9b33-86213bd7a43b" providerId="ADAL" clId="{D2945DDF-7F4B-9540-895F-3D958B46E304}" dt="2025-09-30T18:59:22.941" v="4" actId="13244"/>
            <ac:spMkLst>
              <pc:docMk/>
              <pc:sldMasterMk cId="2113805782" sldId="2147483648"/>
              <pc:sldLayoutMk cId="2600548661" sldId="2147483649"/>
              <ac:spMk id="6" creationId="{AA98F1F2-B921-B86B-A40B-772D8FA31FD9}"/>
            </ac:spMkLst>
          </pc:spChg>
          <pc:picChg chg="mod ord">
            <ac:chgData name="Zennermann, Ewa" userId="66c689db-685f-4bef-9b33-86213bd7a43b" providerId="ADAL" clId="{D2945DDF-7F4B-9540-895F-3D958B46E304}" dt="2025-09-30T20:50:16.021" v="104" actId="962"/>
            <ac:picMkLst>
              <pc:docMk/>
              <pc:sldMasterMk cId="2113805782" sldId="2147483648"/>
              <pc:sldLayoutMk cId="2600548661" sldId="2147483649"/>
              <ac:picMk id="11" creationId="{5FD194DB-B64C-4A49-B139-001AC9D7FD57}"/>
            </ac:picMkLst>
          </pc:picChg>
        </pc:sldLayoutChg>
        <pc:sldLayoutChg chg="modSp mod">
          <pc:chgData name="Zennermann, Ewa" userId="66c689db-685f-4bef-9b33-86213bd7a43b" providerId="ADAL" clId="{D2945DDF-7F4B-9540-895F-3D958B46E304}" dt="2025-09-30T19:00:29.232" v="9" actId="13244"/>
          <pc:sldLayoutMkLst>
            <pc:docMk/>
            <pc:sldMasterMk cId="2113805782" sldId="2147483648"/>
            <pc:sldLayoutMk cId="1006344827" sldId="2147483652"/>
          </pc:sldLayoutMkLst>
          <pc:spChg chg="ord">
            <ac:chgData name="Zennermann, Ewa" userId="66c689db-685f-4bef-9b33-86213bd7a43b" providerId="ADAL" clId="{D2945DDF-7F4B-9540-895F-3D958B46E304}" dt="2025-09-30T18:59:45.935" v="5" actId="13244"/>
            <ac:spMkLst>
              <pc:docMk/>
              <pc:sldMasterMk cId="2113805782" sldId="2147483648"/>
              <pc:sldLayoutMk cId="1006344827" sldId="2147483652"/>
              <ac:spMk id="7" creationId="{8CEA6D47-F547-B71F-3E69-6A85DBB24560}"/>
            </ac:spMkLst>
          </pc:spChg>
          <pc:spChg chg="ord">
            <ac:chgData name="Zennermann, Ewa" userId="66c689db-685f-4bef-9b33-86213bd7a43b" providerId="ADAL" clId="{D2945DDF-7F4B-9540-895F-3D958B46E304}" dt="2025-09-30T19:00:18.099" v="8" actId="13244"/>
            <ac:spMkLst>
              <pc:docMk/>
              <pc:sldMasterMk cId="2113805782" sldId="2147483648"/>
              <pc:sldLayoutMk cId="1006344827" sldId="2147483652"/>
              <ac:spMk id="15" creationId="{358B3DE1-72EA-590C-78B5-E20348C19FA2}"/>
            </ac:spMkLst>
          </pc:spChg>
          <pc:spChg chg="ord">
            <ac:chgData name="Zennermann, Ewa" userId="66c689db-685f-4bef-9b33-86213bd7a43b" providerId="ADAL" clId="{D2945DDF-7F4B-9540-895F-3D958B46E304}" dt="2025-09-30T19:00:01.611" v="6" actId="13244"/>
            <ac:spMkLst>
              <pc:docMk/>
              <pc:sldMasterMk cId="2113805782" sldId="2147483648"/>
              <pc:sldLayoutMk cId="1006344827" sldId="2147483652"/>
              <ac:spMk id="24" creationId="{9D30A2C9-23D2-E6B1-882C-5849550A8A30}"/>
            </ac:spMkLst>
          </pc:spChg>
          <pc:spChg chg="ord">
            <ac:chgData name="Zennermann, Ewa" userId="66c689db-685f-4bef-9b33-86213bd7a43b" providerId="ADAL" clId="{D2945DDF-7F4B-9540-895F-3D958B46E304}" dt="2025-09-30T19:00:29.232" v="9" actId="13244"/>
            <ac:spMkLst>
              <pc:docMk/>
              <pc:sldMasterMk cId="2113805782" sldId="2147483648"/>
              <pc:sldLayoutMk cId="1006344827" sldId="2147483652"/>
              <ac:spMk id="25" creationId="{556016E6-5755-2C0E-9BB4-33AFC3422D66}"/>
            </ac:spMkLst>
          </pc:spChg>
        </pc:sldLayoutChg>
        <pc:sldLayoutChg chg="modSp mod">
          <pc:chgData name="Zennermann, Ewa" userId="66c689db-685f-4bef-9b33-86213bd7a43b" providerId="ADAL" clId="{D2945DDF-7F4B-9540-895F-3D958B46E304}" dt="2025-09-30T19:04:30.997" v="23" actId="13244"/>
          <pc:sldLayoutMkLst>
            <pc:docMk/>
            <pc:sldMasterMk cId="2113805782" sldId="2147483648"/>
            <pc:sldLayoutMk cId="2664263012" sldId="2147483654"/>
          </pc:sldLayoutMkLst>
          <pc:spChg chg="ord">
            <ac:chgData name="Zennermann, Ewa" userId="66c689db-685f-4bef-9b33-86213bd7a43b" providerId="ADAL" clId="{D2945DDF-7F4B-9540-895F-3D958B46E304}" dt="2025-09-30T19:04:30.997" v="23" actId="13244"/>
            <ac:spMkLst>
              <pc:docMk/>
              <pc:sldMasterMk cId="2113805782" sldId="2147483648"/>
              <pc:sldLayoutMk cId="2664263012" sldId="2147483654"/>
              <ac:spMk id="6" creationId="{F899A866-86B1-1B33-8B66-68797F6FA4C4}"/>
            </ac:spMkLst>
          </pc:spChg>
          <pc:spChg chg="ord">
            <ac:chgData name="Zennermann, Ewa" userId="66c689db-685f-4bef-9b33-86213bd7a43b" providerId="ADAL" clId="{D2945DDF-7F4B-9540-895F-3D958B46E304}" dt="2025-09-30T19:04:28.344" v="22" actId="13244"/>
            <ac:spMkLst>
              <pc:docMk/>
              <pc:sldMasterMk cId="2113805782" sldId="2147483648"/>
              <pc:sldLayoutMk cId="2664263012" sldId="2147483654"/>
              <ac:spMk id="7" creationId="{E0583F75-51A2-E048-0CCB-D903E7BF0CCD}"/>
            </ac:spMkLst>
          </pc:spChg>
        </pc:sldLayoutChg>
        <pc:sldLayoutChg chg="modSp mod">
          <pc:chgData name="Zennermann, Ewa" userId="66c689db-685f-4bef-9b33-86213bd7a43b" providerId="ADAL" clId="{D2945DDF-7F4B-9540-895F-3D958B46E304}" dt="2025-09-30T19:04:41.475" v="24" actId="13244"/>
          <pc:sldLayoutMkLst>
            <pc:docMk/>
            <pc:sldMasterMk cId="2113805782" sldId="2147483648"/>
            <pc:sldLayoutMk cId="523715086" sldId="2147483657"/>
          </pc:sldLayoutMkLst>
          <pc:spChg chg="ord">
            <ac:chgData name="Zennermann, Ewa" userId="66c689db-685f-4bef-9b33-86213bd7a43b" providerId="ADAL" clId="{D2945DDF-7F4B-9540-895F-3D958B46E304}" dt="2025-09-30T19:04:41.475" v="24" actId="13244"/>
            <ac:spMkLst>
              <pc:docMk/>
              <pc:sldMasterMk cId="2113805782" sldId="2147483648"/>
              <pc:sldLayoutMk cId="523715086" sldId="2147483657"/>
              <ac:spMk id="4" creationId="{BA71873C-8EBB-632F-4CC4-3831EB264D97}"/>
            </ac:spMkLst>
          </pc:spChg>
        </pc:sldLayoutChg>
        <pc:sldLayoutChg chg="modSp mod">
          <pc:chgData name="Zennermann, Ewa" userId="66c689db-685f-4bef-9b33-86213bd7a43b" providerId="ADAL" clId="{D2945DDF-7F4B-9540-895F-3D958B46E304}" dt="2025-09-30T19:10:46.361" v="28" actId="13244"/>
          <pc:sldLayoutMkLst>
            <pc:docMk/>
            <pc:sldMasterMk cId="2113805782" sldId="2147483648"/>
            <pc:sldLayoutMk cId="850880195" sldId="2147483659"/>
          </pc:sldLayoutMkLst>
          <pc:spChg chg="ord">
            <ac:chgData name="Zennermann, Ewa" userId="66c689db-685f-4bef-9b33-86213bd7a43b" providerId="ADAL" clId="{D2945DDF-7F4B-9540-895F-3D958B46E304}" dt="2025-09-30T19:03:09.074" v="17" actId="13244"/>
            <ac:spMkLst>
              <pc:docMk/>
              <pc:sldMasterMk cId="2113805782" sldId="2147483648"/>
              <pc:sldLayoutMk cId="850880195" sldId="2147483659"/>
              <ac:spMk id="3" creationId="{A3970B68-FCF9-67AE-84CA-5784346D98E8}"/>
            </ac:spMkLst>
          </pc:spChg>
          <pc:spChg chg="ord">
            <ac:chgData name="Zennermann, Ewa" userId="66c689db-685f-4bef-9b33-86213bd7a43b" providerId="ADAL" clId="{D2945DDF-7F4B-9540-895F-3D958B46E304}" dt="2025-09-30T19:03:14.964" v="18" actId="13244"/>
            <ac:spMkLst>
              <pc:docMk/>
              <pc:sldMasterMk cId="2113805782" sldId="2147483648"/>
              <pc:sldLayoutMk cId="850880195" sldId="2147483659"/>
              <ac:spMk id="7" creationId="{8CEA6D47-F547-B71F-3E69-6A85DBB24560}"/>
            </ac:spMkLst>
          </pc:spChg>
          <pc:spChg chg="ord">
            <ac:chgData name="Zennermann, Ewa" userId="66c689db-685f-4bef-9b33-86213bd7a43b" providerId="ADAL" clId="{D2945DDF-7F4B-9540-895F-3D958B46E304}" dt="2025-09-30T19:02:55.306" v="16" actId="13244"/>
            <ac:spMkLst>
              <pc:docMk/>
              <pc:sldMasterMk cId="2113805782" sldId="2147483648"/>
              <pc:sldLayoutMk cId="850880195" sldId="2147483659"/>
              <ac:spMk id="11" creationId="{85236489-4952-C993-026C-6855D8FC8B83}"/>
            </ac:spMkLst>
          </pc:spChg>
          <pc:spChg chg="ord">
            <ac:chgData name="Zennermann, Ewa" userId="66c689db-685f-4bef-9b33-86213bd7a43b" providerId="ADAL" clId="{D2945DDF-7F4B-9540-895F-3D958B46E304}" dt="2025-09-30T19:10:39.503" v="27" actId="13244"/>
            <ac:spMkLst>
              <pc:docMk/>
              <pc:sldMasterMk cId="2113805782" sldId="2147483648"/>
              <pc:sldLayoutMk cId="850880195" sldId="2147483659"/>
              <ac:spMk id="13" creationId="{ED994AD3-CAA3-FFD0-2A84-A966CB8C9BA4}"/>
            </ac:spMkLst>
          </pc:spChg>
          <pc:spChg chg="ord">
            <ac:chgData name="Zennermann, Ewa" userId="66c689db-685f-4bef-9b33-86213bd7a43b" providerId="ADAL" clId="{D2945DDF-7F4B-9540-895F-3D958B46E304}" dt="2025-09-30T19:10:46.361" v="28" actId="13244"/>
            <ac:spMkLst>
              <pc:docMk/>
              <pc:sldMasterMk cId="2113805782" sldId="2147483648"/>
              <pc:sldLayoutMk cId="850880195" sldId="2147483659"/>
              <ac:spMk id="15" creationId="{358B3DE1-72EA-590C-78B5-E20348C19FA2}"/>
            </ac:spMkLst>
          </pc:spChg>
          <pc:spChg chg="ord">
            <ac:chgData name="Zennermann, Ewa" userId="66c689db-685f-4bef-9b33-86213bd7a43b" providerId="ADAL" clId="{D2945DDF-7F4B-9540-895F-3D958B46E304}" dt="2025-09-30T19:10:46.361" v="28" actId="13244"/>
            <ac:spMkLst>
              <pc:docMk/>
              <pc:sldMasterMk cId="2113805782" sldId="2147483648"/>
              <pc:sldLayoutMk cId="850880195" sldId="2147483659"/>
              <ac:spMk id="24" creationId="{9D30A2C9-23D2-E6B1-882C-5849550A8A30}"/>
            </ac:spMkLst>
          </pc:spChg>
          <pc:spChg chg="ord">
            <ac:chgData name="Zennermann, Ewa" userId="66c689db-685f-4bef-9b33-86213bd7a43b" providerId="ADAL" clId="{D2945DDF-7F4B-9540-895F-3D958B46E304}" dt="2025-09-30T19:03:33.104" v="20" actId="13244"/>
            <ac:spMkLst>
              <pc:docMk/>
              <pc:sldMasterMk cId="2113805782" sldId="2147483648"/>
              <pc:sldLayoutMk cId="850880195" sldId="2147483659"/>
              <ac:spMk id="25" creationId="{556016E6-5755-2C0E-9BB4-33AFC3422D66}"/>
            </ac:spMkLst>
          </pc:spChg>
          <pc:cxnChg chg="ord">
            <ac:chgData name="Zennermann, Ewa" userId="66c689db-685f-4bef-9b33-86213bd7a43b" providerId="ADAL" clId="{D2945DDF-7F4B-9540-895F-3D958B46E304}" dt="2025-09-30T19:03:45.581" v="21" actId="13244"/>
            <ac:cxnSpMkLst>
              <pc:docMk/>
              <pc:sldMasterMk cId="2113805782" sldId="2147483648"/>
              <pc:sldLayoutMk cId="850880195" sldId="2147483659"/>
              <ac:cxnSpMk id="17" creationId="{56FC5955-1A3D-BE22-D828-A941892590C7}"/>
            </ac:cxnSpMkLst>
          </pc:cxnChg>
          <pc:cxnChg chg="ord">
            <ac:chgData name="Zennermann, Ewa" userId="66c689db-685f-4bef-9b33-86213bd7a43b" providerId="ADAL" clId="{D2945DDF-7F4B-9540-895F-3D958B46E304}" dt="2025-09-30T19:03:45.581" v="21" actId="13244"/>
            <ac:cxnSpMkLst>
              <pc:docMk/>
              <pc:sldMasterMk cId="2113805782" sldId="2147483648"/>
              <pc:sldLayoutMk cId="850880195" sldId="2147483659"/>
              <ac:cxnSpMk id="18" creationId="{A9279246-E2E7-4A1E-D712-62FE128A095B}"/>
            </ac:cxnSpMkLst>
          </pc:cxnChg>
        </pc:sldLayoutChg>
        <pc:sldLayoutChg chg="modSp mod">
          <pc:chgData name="Zennermann, Ewa" userId="66c689db-685f-4bef-9b33-86213bd7a43b" providerId="ADAL" clId="{D2945DDF-7F4B-9540-895F-3D958B46E304}" dt="2025-09-30T19:02:24.104" v="15" actId="13244"/>
          <pc:sldLayoutMkLst>
            <pc:docMk/>
            <pc:sldMasterMk cId="2113805782" sldId="2147483648"/>
            <pc:sldLayoutMk cId="3130300684" sldId="2147483660"/>
          </pc:sldLayoutMkLst>
          <pc:spChg chg="ord">
            <ac:chgData name="Zennermann, Ewa" userId="66c689db-685f-4bef-9b33-86213bd7a43b" providerId="ADAL" clId="{D2945DDF-7F4B-9540-895F-3D958B46E304}" dt="2025-09-30T19:01:35.258" v="11" actId="13244"/>
            <ac:spMkLst>
              <pc:docMk/>
              <pc:sldMasterMk cId="2113805782" sldId="2147483648"/>
              <pc:sldLayoutMk cId="3130300684" sldId="2147483660"/>
              <ac:spMk id="3" creationId="{A3970B68-FCF9-67AE-84CA-5784346D98E8}"/>
            </ac:spMkLst>
          </pc:spChg>
          <pc:spChg chg="ord">
            <ac:chgData name="Zennermann, Ewa" userId="66c689db-685f-4bef-9b33-86213bd7a43b" providerId="ADAL" clId="{D2945DDF-7F4B-9540-895F-3D958B46E304}" dt="2025-09-30T19:01:22.420" v="10" actId="13244"/>
            <ac:spMkLst>
              <pc:docMk/>
              <pc:sldMasterMk cId="2113805782" sldId="2147483648"/>
              <pc:sldLayoutMk cId="3130300684" sldId="2147483660"/>
              <ac:spMk id="7" creationId="{8CEA6D47-F547-B71F-3E69-6A85DBB24560}"/>
            </ac:spMkLst>
          </pc:spChg>
          <pc:spChg chg="ord">
            <ac:chgData name="Zennermann, Ewa" userId="66c689db-685f-4bef-9b33-86213bd7a43b" providerId="ADAL" clId="{D2945DDF-7F4B-9540-895F-3D958B46E304}" dt="2025-09-30T19:01:52.370" v="13" actId="13244"/>
            <ac:spMkLst>
              <pc:docMk/>
              <pc:sldMasterMk cId="2113805782" sldId="2147483648"/>
              <pc:sldLayoutMk cId="3130300684" sldId="2147483660"/>
              <ac:spMk id="24" creationId="{9D30A2C9-23D2-E6B1-882C-5849550A8A30}"/>
            </ac:spMkLst>
          </pc:spChg>
          <pc:spChg chg="ord">
            <ac:chgData name="Zennermann, Ewa" userId="66c689db-685f-4bef-9b33-86213bd7a43b" providerId="ADAL" clId="{D2945DDF-7F4B-9540-895F-3D958B46E304}" dt="2025-09-30T19:02:08.651" v="14" actId="13244"/>
            <ac:spMkLst>
              <pc:docMk/>
              <pc:sldMasterMk cId="2113805782" sldId="2147483648"/>
              <pc:sldLayoutMk cId="3130300684" sldId="2147483660"/>
              <ac:spMk id="25" creationId="{556016E6-5755-2C0E-9BB4-33AFC3422D66}"/>
            </ac:spMkLst>
          </pc:spChg>
          <pc:cxnChg chg="ord">
            <ac:chgData name="Zennermann, Ewa" userId="66c689db-685f-4bef-9b33-86213bd7a43b" providerId="ADAL" clId="{D2945DDF-7F4B-9540-895F-3D958B46E304}" dt="2025-09-30T19:02:24.104" v="15" actId="13244"/>
            <ac:cxnSpMkLst>
              <pc:docMk/>
              <pc:sldMasterMk cId="2113805782" sldId="2147483648"/>
              <pc:sldLayoutMk cId="3130300684" sldId="2147483660"/>
              <ac:cxnSpMk id="17" creationId="{56FC5955-1A3D-BE22-D828-A941892590C7}"/>
            </ac:cxnSpMkLst>
          </pc:cxnChg>
          <pc:cxnChg chg="ord">
            <ac:chgData name="Zennermann, Ewa" userId="66c689db-685f-4bef-9b33-86213bd7a43b" providerId="ADAL" clId="{D2945DDF-7F4B-9540-895F-3D958B46E304}" dt="2025-09-30T19:02:24.104" v="15" actId="13244"/>
            <ac:cxnSpMkLst>
              <pc:docMk/>
              <pc:sldMasterMk cId="2113805782" sldId="2147483648"/>
              <pc:sldLayoutMk cId="3130300684" sldId="2147483660"/>
              <ac:cxnSpMk id="18" creationId="{A9279246-E2E7-4A1E-D712-62FE128A095B}"/>
            </ac:cxnSpMkLst>
          </pc:cxnChg>
        </pc:sldLayoutChg>
        <pc:sldLayoutChg chg="modSp mod">
          <pc:chgData name="Zennermann, Ewa" userId="66c689db-685f-4bef-9b33-86213bd7a43b" providerId="ADAL" clId="{D2945DDF-7F4B-9540-895F-3D958B46E304}" dt="2025-09-30T20:49:57.723" v="70" actId="962"/>
          <pc:sldLayoutMkLst>
            <pc:docMk/>
            <pc:sldMasterMk cId="2113805782" sldId="2147483648"/>
            <pc:sldLayoutMk cId="1968671089" sldId="2147483661"/>
          </pc:sldLayoutMkLst>
          <pc:picChg chg="mod">
            <ac:chgData name="Zennermann, Ewa" userId="66c689db-685f-4bef-9b33-86213bd7a43b" providerId="ADAL" clId="{D2945DDF-7F4B-9540-895F-3D958B46E304}" dt="2025-09-30T20:49:57.723" v="70" actId="962"/>
            <ac:picMkLst>
              <pc:docMk/>
              <pc:sldMasterMk cId="2113805782" sldId="2147483648"/>
              <pc:sldLayoutMk cId="1968671089" sldId="2147483661"/>
              <ac:picMk id="4" creationId="{9D74F469-417B-1307-2F2F-A5069DFD0E1B}"/>
            </ac:picMkLst>
          </pc:picChg>
          <pc:picChg chg="ord">
            <ac:chgData name="Zennermann, Ewa" userId="66c689db-685f-4bef-9b33-86213bd7a43b" providerId="ADAL" clId="{D2945DDF-7F4B-9540-895F-3D958B46E304}" dt="2025-09-30T18:58:22.509" v="2" actId="13244"/>
            <ac:picMkLst>
              <pc:docMk/>
              <pc:sldMasterMk cId="2113805782" sldId="2147483648"/>
              <pc:sldLayoutMk cId="1968671089" sldId="2147483661"/>
              <ac:picMk id="5" creationId="{11966462-5215-9C0E-FC87-B507E6293FA9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63013D-0CC7-C0E0-EEEC-8D3D0BB142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268095-933E-B76D-CFFB-52BABF2074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2BD17-892C-1E4B-B75F-FF9FDB455A6F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B15BDC-3E55-9E5E-3D4A-48F7961BF1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900D5E-822B-37C3-98DD-C50B38A7DF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DD540-F672-2841-B74B-B2879E8AD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08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64BC9-3BAA-374B-AD96-A60E006D969F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578A3-6689-6740-81DF-5C5EF368A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80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9F2509-B4A0-11D0-4DF0-C412AB661B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649"/>
          <a:stretch>
            <a:fillRect/>
          </a:stretch>
        </p:blipFill>
        <p:spPr>
          <a:xfrm>
            <a:off x="0" y="0"/>
            <a:ext cx="12192000" cy="62648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0CC97F-3AF8-AE99-1C70-07D8864777E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0" y="6116638"/>
            <a:ext cx="12192000" cy="741362"/>
          </a:xfrm>
          <a:prstGeom prst="rect">
            <a:avLst/>
          </a:prstGeom>
          <a:solidFill>
            <a:srgbClr val="F9C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807DD-CA57-68F4-6490-896D6B04F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6470993" cy="3794126"/>
          </a:xfrm>
        </p:spPr>
        <p:txBody>
          <a:bodyPr anchor="t" anchorCtr="0">
            <a:normAutofit/>
          </a:bodyPr>
          <a:lstStyle>
            <a:lvl1pPr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9A6A9-CB98-9E38-56E3-5F6563015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647099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9C7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University of Rochester shield">
            <a:extLst>
              <a:ext uri="{FF2B5EF4-FFF2-40B4-BE49-F238E27FC236}">
                <a16:creationId xmlns:a16="http://schemas.microsoft.com/office/drawing/2014/main" id="{11966462-5215-9C0E-FC87-B507E6293F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49172" y="768350"/>
            <a:ext cx="1710978" cy="22365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74F469-417B-1307-2F2F-A5069DFD0E1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0438" t="-9694" b="36565"/>
          <a:stretch>
            <a:fillRect/>
          </a:stretch>
        </p:blipFill>
        <p:spPr>
          <a:xfrm>
            <a:off x="9517548" y="6291864"/>
            <a:ext cx="1974226" cy="39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7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rrow on a blue background&#10;&#10;AI-generated content may be incorrect.">
            <a:extLst>
              <a:ext uri="{FF2B5EF4-FFF2-40B4-BE49-F238E27FC236}">
                <a16:creationId xmlns:a16="http://schemas.microsoft.com/office/drawing/2014/main" id="{5C9F2509-B4A0-11D0-4DF0-C412AB661B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649"/>
          <a:stretch>
            <a:fillRect/>
          </a:stretch>
        </p:blipFill>
        <p:spPr>
          <a:xfrm>
            <a:off x="0" y="0"/>
            <a:ext cx="12192000" cy="62648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0CC97F-3AF8-AE99-1C70-07D8864777EC}"/>
              </a:ext>
            </a:extLst>
          </p:cNvPr>
          <p:cNvSpPr/>
          <p:nvPr userDrawn="1"/>
        </p:nvSpPr>
        <p:spPr>
          <a:xfrm>
            <a:off x="0" y="6116638"/>
            <a:ext cx="12192000" cy="741362"/>
          </a:xfrm>
          <a:prstGeom prst="rect">
            <a:avLst/>
          </a:prstGeom>
          <a:solidFill>
            <a:srgbClr val="F9C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807DD-CA57-68F4-6490-896D6B04F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6470993" cy="3794126"/>
          </a:xfrm>
        </p:spPr>
        <p:txBody>
          <a:bodyPr anchor="t" anchorCtr="0">
            <a:normAutofit/>
          </a:bodyPr>
          <a:lstStyle>
            <a:lvl1pPr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9A6A9-CB98-9E38-56E3-5F6563015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647099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9C7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48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rrow on a blue background&#10;&#10;AI-generated content may be incorrect.">
            <a:extLst>
              <a:ext uri="{FF2B5EF4-FFF2-40B4-BE49-F238E27FC236}">
                <a16:creationId xmlns:a16="http://schemas.microsoft.com/office/drawing/2014/main" id="{AE442822-B708-5DB7-919E-2BCE6D1A50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649"/>
          <a:stretch>
            <a:fillRect/>
          </a:stretch>
        </p:blipFill>
        <p:spPr>
          <a:xfrm>
            <a:off x="0" y="0"/>
            <a:ext cx="12192000" cy="62648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C318E1-2203-4A96-287A-FAD166A8C9E7}"/>
              </a:ext>
            </a:extLst>
          </p:cNvPr>
          <p:cNvSpPr/>
          <p:nvPr userDrawn="1"/>
        </p:nvSpPr>
        <p:spPr>
          <a:xfrm>
            <a:off x="0" y="6116638"/>
            <a:ext cx="12192000" cy="741362"/>
          </a:xfrm>
          <a:prstGeom prst="rect">
            <a:avLst/>
          </a:prstGeom>
          <a:solidFill>
            <a:srgbClr val="F9C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14BF5-E8EA-BD98-9455-7518B92A3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18925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69DF1C-7768-4FD0-27E4-0EE27C3FE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83150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9C7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U Rochester logo">
            <a:extLst>
              <a:ext uri="{FF2B5EF4-FFF2-40B4-BE49-F238E27FC236}">
                <a16:creationId xmlns:a16="http://schemas.microsoft.com/office/drawing/2014/main" id="{5FD194DB-B64C-4A49-B139-001AC9D7FD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0438" t="-9694" b="36565"/>
          <a:stretch>
            <a:fillRect/>
          </a:stretch>
        </p:blipFill>
        <p:spPr>
          <a:xfrm>
            <a:off x="9517548" y="6291864"/>
            <a:ext cx="1974226" cy="39541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8F1F2-B921-B86B-A40B-772D8FA31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48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9835-4B87-D455-8B5D-9340AC9A3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CAA1956-B63E-D450-0D16-DC1E4CCD94F0}"/>
              </a:ext>
            </a:extLst>
          </p:cNvPr>
          <p:cNvCxnSpPr/>
          <p:nvPr userDrawn="1"/>
        </p:nvCxnSpPr>
        <p:spPr>
          <a:xfrm>
            <a:off x="0" y="1107355"/>
            <a:ext cx="12192000" cy="0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A6ECD-0BD7-B7A9-8844-93169EE1A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40" y="1371815"/>
            <a:ext cx="10515600" cy="3545625"/>
          </a:xfrm>
        </p:spPr>
        <p:txBody>
          <a:bodyPr/>
          <a:lstStyle>
            <a:lvl1pPr>
              <a:buClr>
                <a:srgbClr val="006AFF"/>
              </a:buClr>
              <a:defRPr/>
            </a:lvl1pPr>
            <a:lvl2pPr>
              <a:buClr>
                <a:srgbClr val="006AFF"/>
              </a:buClr>
              <a:defRPr/>
            </a:lvl2pPr>
            <a:lvl3pPr>
              <a:buClr>
                <a:srgbClr val="006AFF"/>
              </a:buClr>
              <a:defRPr/>
            </a:lvl3pPr>
            <a:lvl4pPr>
              <a:buClr>
                <a:srgbClr val="006AFF"/>
              </a:buClr>
              <a:defRPr/>
            </a:lvl4pPr>
            <a:lvl5pPr>
              <a:buClr>
                <a:srgbClr val="006AFF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F496D-0E6A-0ACF-A632-0A6112A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6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D798-1FD7-852A-07AE-6860B931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140" y="267906"/>
            <a:ext cx="4055076" cy="1167954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0B68-FCF9-67AE-84CA-5784346D9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356" y="267906"/>
            <a:ext cx="6143368" cy="116795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800100" indent="-342900">
              <a:buFont typeface="Arial" panose="020B0604020202020204" pitchFamily="34" charset="0"/>
              <a:buChar char="•"/>
              <a:defRPr sz="18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FC5955-1A3D-BE22-D828-A941892590C7}"/>
              </a:ext>
            </a:extLst>
          </p:cNvPr>
          <p:cNvCxnSpPr>
            <a:cxnSpLocks/>
          </p:cNvCxnSpPr>
          <p:nvPr userDrawn="1"/>
        </p:nvCxnSpPr>
        <p:spPr>
          <a:xfrm>
            <a:off x="0" y="1789188"/>
            <a:ext cx="12192000" cy="0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30A2C9-23D2-E6B1-882C-5849550A8A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613" y="2161161"/>
            <a:ext cx="4054603" cy="1112807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>
              <a:buNone/>
              <a:defRPr sz="4000">
                <a:solidFill>
                  <a:srgbClr val="006AFF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D994AD3-CAA3-FFD0-2A84-A966CB8C9BA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965356" y="2160464"/>
            <a:ext cx="6143368" cy="111305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800100" indent="-342900">
              <a:buFont typeface="Arial" panose="020B0604020202020204" pitchFamily="34" charset="0"/>
              <a:buChar char="•"/>
              <a:defRPr sz="18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9279246-E2E7-4A1E-D712-62FE128A095B}"/>
              </a:ext>
            </a:extLst>
          </p:cNvPr>
          <p:cNvCxnSpPr>
            <a:cxnSpLocks/>
          </p:cNvCxnSpPr>
          <p:nvPr userDrawn="1"/>
        </p:nvCxnSpPr>
        <p:spPr>
          <a:xfrm>
            <a:off x="0" y="3637567"/>
            <a:ext cx="12192000" cy="0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6016E6-5755-2C0E-9BB4-33AFC3422D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613" y="3996088"/>
            <a:ext cx="4054603" cy="1112807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>
              <a:buNone/>
              <a:defRPr sz="4000">
                <a:solidFill>
                  <a:srgbClr val="006AFF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58B3DE1-72EA-590C-78B5-E20348C19FA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965356" y="4003205"/>
            <a:ext cx="6143368" cy="111305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800100" indent="-342900">
              <a:buFont typeface="Arial" panose="020B0604020202020204" pitchFamily="34" charset="0"/>
              <a:buChar char="•"/>
              <a:defRPr sz="18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A6D47-F547-B71F-3E69-6A85DBB2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44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D798-1FD7-852A-07AE-6860B931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36" y="183609"/>
            <a:ext cx="5545866" cy="85107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D994AD3-CAA3-FFD0-2A84-A966CB8C9BA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6335" y="1058881"/>
            <a:ext cx="5252800" cy="14404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800100" indent="-342900">
              <a:buFont typeface="Arial" panose="020B0604020202020204" pitchFamily="34" charset="0"/>
              <a:buChar char="•"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FC5955-1A3D-BE22-D828-A941892590C7}"/>
              </a:ext>
            </a:extLst>
          </p:cNvPr>
          <p:cNvCxnSpPr>
            <a:cxnSpLocks/>
          </p:cNvCxnSpPr>
          <p:nvPr userDrawn="1"/>
        </p:nvCxnSpPr>
        <p:spPr>
          <a:xfrm>
            <a:off x="0" y="2675902"/>
            <a:ext cx="6096000" cy="0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30A2C9-23D2-E6B1-882C-5849550A8A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335" y="2894752"/>
            <a:ext cx="5545876" cy="773997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>
              <a:buNone/>
              <a:defRPr sz="3600">
                <a:solidFill>
                  <a:srgbClr val="006AFF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58B3DE1-72EA-590C-78B5-E20348C19FA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6335" y="3702438"/>
            <a:ext cx="5252800" cy="147282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800100" indent="-342900">
              <a:buFont typeface="Arial" panose="020B0604020202020204" pitchFamily="34" charset="0"/>
              <a:buChar char="•"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9279246-E2E7-4A1E-D712-62FE128A095B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6538912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6016E6-5755-2C0E-9BB4-33AFC3422D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82866" y="136525"/>
            <a:ext cx="5525837" cy="879422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>
              <a:buNone/>
              <a:defRPr sz="3600">
                <a:solidFill>
                  <a:srgbClr val="006AFF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0B68-FCF9-67AE-84CA-5784346D9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2864" y="1037369"/>
            <a:ext cx="5169865" cy="41378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800100" indent="-342900">
              <a:buFont typeface="Arial" panose="020B0604020202020204" pitchFamily="34" charset="0"/>
              <a:buChar char="•"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A6D47-F547-B71F-3E69-6A85DBB2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D798-1FD7-852A-07AE-6860B931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36" y="183609"/>
            <a:ext cx="5545866" cy="85107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D994AD3-CAA3-FFD0-2A84-A966CB8C9BA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6335" y="1058881"/>
            <a:ext cx="5252800" cy="145327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800100" indent="-342900">
              <a:buFont typeface="Arial" panose="020B0604020202020204" pitchFamily="34" charset="0"/>
              <a:buChar char="•"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9279246-E2E7-4A1E-D712-62FE128A095B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6538912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6016E6-5755-2C0E-9BB4-33AFC3422D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82866" y="136525"/>
            <a:ext cx="5525837" cy="898159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>
              <a:buNone/>
              <a:defRPr sz="3600">
                <a:solidFill>
                  <a:srgbClr val="006AFF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0B68-FCF9-67AE-84CA-5784346D9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6689" y="1037369"/>
            <a:ext cx="5169865" cy="147214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800100" indent="-342900">
              <a:buFont typeface="Arial" panose="020B0604020202020204" pitchFamily="34" charset="0"/>
              <a:buChar char="•"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FC5955-1A3D-BE22-D828-A941892590C7}"/>
              </a:ext>
            </a:extLst>
          </p:cNvPr>
          <p:cNvCxnSpPr>
            <a:cxnSpLocks/>
          </p:cNvCxnSpPr>
          <p:nvPr userDrawn="1"/>
        </p:nvCxnSpPr>
        <p:spPr>
          <a:xfrm>
            <a:off x="0" y="2765068"/>
            <a:ext cx="12192000" cy="0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30A2C9-23D2-E6B1-882C-5849550A8A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335" y="2987498"/>
            <a:ext cx="5545876" cy="773997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>
              <a:buNone/>
              <a:defRPr sz="3600">
                <a:solidFill>
                  <a:srgbClr val="006AFF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58B3DE1-72EA-590C-78B5-E20348C19FA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6335" y="3795183"/>
            <a:ext cx="5252800" cy="136325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800100" indent="-342900">
              <a:buFont typeface="Arial" panose="020B0604020202020204" pitchFamily="34" charset="0"/>
              <a:buChar char="•"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A451C8C4-3100-803B-FD22-298D5C18A5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82866" y="2987498"/>
            <a:ext cx="5525837" cy="773994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>
              <a:buNone/>
              <a:defRPr sz="3600">
                <a:solidFill>
                  <a:srgbClr val="006AFF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236489-4952-C993-026C-6855D8FC8B8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82864" y="3795183"/>
            <a:ext cx="5169865" cy="138096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800100" indent="-342900">
              <a:buFont typeface="Arial" panose="020B0604020202020204" pitchFamily="34" charset="0"/>
              <a:buChar char="•"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A6D47-F547-B71F-3E69-6A85DBB2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8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CF37-5DDA-FD52-3EBE-93BD96B6C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51" y="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BA41BA-DC79-CFE3-4471-798321C3DF62}"/>
              </a:ext>
            </a:extLst>
          </p:cNvPr>
          <p:cNvCxnSpPr/>
          <p:nvPr userDrawn="1"/>
        </p:nvCxnSpPr>
        <p:spPr>
          <a:xfrm>
            <a:off x="0" y="1107355"/>
            <a:ext cx="12192000" cy="0"/>
          </a:xfrm>
          <a:prstGeom prst="line">
            <a:avLst/>
          </a:prstGeom>
          <a:ln>
            <a:solidFill>
              <a:srgbClr val="F9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787D5-E4C9-BBC9-39CB-6CF1E3093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651" y="131603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344F9-E274-3D58-F7AC-A9D5B4FC4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651" y="2139950"/>
            <a:ext cx="5157787" cy="2909570"/>
          </a:xfrm>
        </p:spPr>
        <p:txBody>
          <a:bodyPr/>
          <a:lstStyle>
            <a:lvl1pPr>
              <a:buClr>
                <a:srgbClr val="006AFF"/>
              </a:buClr>
              <a:defRPr/>
            </a:lvl1pPr>
            <a:lvl2pPr>
              <a:buClr>
                <a:srgbClr val="006AFF"/>
              </a:buClr>
              <a:defRPr/>
            </a:lvl2pPr>
            <a:lvl3pPr>
              <a:buClr>
                <a:srgbClr val="006AFF"/>
              </a:buClr>
              <a:defRPr/>
            </a:lvl3pPr>
            <a:lvl4pPr>
              <a:buClr>
                <a:srgbClr val="006AFF"/>
              </a:buClr>
              <a:defRPr/>
            </a:lvl4pPr>
            <a:lvl5pPr>
              <a:buClr>
                <a:srgbClr val="006AFF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A9CC91-8820-B3D7-0257-5D505AF249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90063" y="131603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BDD11-6C20-FE44-80E0-8BF2DA311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90063" y="2139950"/>
            <a:ext cx="5183188" cy="2909570"/>
          </a:xfrm>
        </p:spPr>
        <p:txBody>
          <a:bodyPr/>
          <a:lstStyle>
            <a:lvl1pPr>
              <a:buClr>
                <a:srgbClr val="006AFF"/>
              </a:buClr>
              <a:defRPr/>
            </a:lvl1pPr>
            <a:lvl2pPr>
              <a:buClr>
                <a:srgbClr val="006AFF"/>
              </a:buClr>
              <a:defRPr/>
            </a:lvl2pPr>
            <a:lvl3pPr>
              <a:buClr>
                <a:srgbClr val="006AFF"/>
              </a:buClr>
              <a:defRPr/>
            </a:lvl3pPr>
            <a:lvl4pPr>
              <a:buClr>
                <a:srgbClr val="006AFF"/>
              </a:buClr>
              <a:defRPr/>
            </a:lvl4pPr>
            <a:lvl5pPr>
              <a:buClr>
                <a:srgbClr val="006AFF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82F4C2-C5ED-902A-B447-046E5B44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1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0583F75-51A2-E048-0CCB-D903E7BF0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51" y="0"/>
            <a:ext cx="4278122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899A866-86B1-1B33-8B66-68797F6FA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49672" y="1"/>
            <a:ext cx="7142328" cy="61005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C54E3-5A4C-CEFF-3AA7-598F871AD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6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E247-3BE5-8CEC-BB70-BB506B389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51" y="0"/>
            <a:ext cx="4278122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873C-8EBB-632F-4CC4-3831EB264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651" y="1600199"/>
            <a:ext cx="4278122" cy="34391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4FFB82-9193-3D34-9C3B-271E9F8FD5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49672" y="1"/>
            <a:ext cx="7142328" cy="61005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C4CF6-901B-A4D1-B3EB-AADFCB028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1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33926-08C2-97D4-6A8C-48643917A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6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19B648-717E-BE08-1104-EC932031F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14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34C4B-C67F-26EA-ABD9-4D3F7D7B8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140" y="137181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099F9B-76AE-84FE-5255-3E6060DD594F}"/>
              </a:ext>
            </a:extLst>
          </p:cNvPr>
          <p:cNvSpPr/>
          <p:nvPr userDrawn="1"/>
        </p:nvSpPr>
        <p:spPr>
          <a:xfrm>
            <a:off x="0" y="6116638"/>
            <a:ext cx="12192000" cy="741362"/>
          </a:xfrm>
          <a:prstGeom prst="rect">
            <a:avLst/>
          </a:prstGeom>
          <a:solidFill>
            <a:srgbClr val="F9C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FA7CCB-8E0B-13F2-23B2-392D58038068}"/>
              </a:ext>
            </a:extLst>
          </p:cNvPr>
          <p:cNvSpPr txBox="1"/>
          <p:nvPr userDrawn="1"/>
        </p:nvSpPr>
        <p:spPr>
          <a:xfrm>
            <a:off x="361355" y="6370515"/>
            <a:ext cx="5640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300">
                <a:solidFill>
                  <a:srgbClr val="001E5F"/>
                </a:solidFill>
              </a:rPr>
              <a:t>UNIVERSITY MARKETING &amp; COMMUNICATIONS</a:t>
            </a:r>
          </a:p>
        </p:txBody>
      </p:sp>
      <p:pic>
        <p:nvPicPr>
          <p:cNvPr id="9" name="Picture 8" descr="U Rochester logo">
            <a:extLst>
              <a:ext uri="{FF2B5EF4-FFF2-40B4-BE49-F238E27FC236}">
                <a16:creationId xmlns:a16="http://schemas.microsoft.com/office/drawing/2014/main" id="{5819642E-DE0D-C89F-A0DE-C3D640B08C8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0438" t="-9694" b="36565"/>
          <a:stretch>
            <a:fillRect/>
          </a:stretch>
        </p:blipFill>
        <p:spPr>
          <a:xfrm>
            <a:off x="9517548" y="6291864"/>
            <a:ext cx="1974226" cy="39541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66169-CF73-B683-C56E-8248BFA51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55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1E5F"/>
                </a:solidFill>
              </a:defRPr>
            </a:lvl1pPr>
          </a:lstStyle>
          <a:p>
            <a:fld id="{C2E082BF-58CC-EF44-B443-2FC6A583D4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0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49" r:id="rId3"/>
    <p:sldLayoutId id="2147483658" r:id="rId4"/>
    <p:sldLayoutId id="2147483652" r:id="rId5"/>
    <p:sldLayoutId id="2147483660" r:id="rId6"/>
    <p:sldLayoutId id="2147483659" r:id="rId7"/>
    <p:sldLayoutId id="2147483653" r:id="rId8"/>
    <p:sldLayoutId id="2147483654" r:id="rId9"/>
    <p:sldLayoutId id="2147483657" r:id="rId10"/>
    <p:sldLayoutId id="214748365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6A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1E5F"/>
        </a:buClr>
        <a:buFont typeface="Arial" panose="020B0604020202020204" pitchFamily="34" charset="0"/>
        <a:buChar char="•"/>
        <a:defRPr sz="2400" kern="1200">
          <a:solidFill>
            <a:srgbClr val="001E5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E5F"/>
        </a:buClr>
        <a:buFont typeface="Arial" panose="020B0604020202020204" pitchFamily="34" charset="0"/>
        <a:buChar char="•"/>
        <a:defRPr sz="2000" kern="1200">
          <a:solidFill>
            <a:srgbClr val="001E5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E5F"/>
        </a:buClr>
        <a:buFont typeface="Arial" panose="020B0604020202020204" pitchFamily="34" charset="0"/>
        <a:buChar char="•"/>
        <a:defRPr sz="1800" kern="1200">
          <a:solidFill>
            <a:srgbClr val="001E5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E5F"/>
        </a:buClr>
        <a:buFont typeface="Arial" panose="020B0604020202020204" pitchFamily="34" charset="0"/>
        <a:buChar char="•"/>
        <a:defRPr sz="1600" kern="1200">
          <a:solidFill>
            <a:srgbClr val="001E5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E5F"/>
        </a:buClr>
        <a:buFont typeface="Arial" panose="020B0604020202020204" pitchFamily="34" charset="0"/>
        <a:buChar char="•"/>
        <a:defRPr sz="1600" kern="1200">
          <a:solidFill>
            <a:srgbClr val="001E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72D6F-BDE9-3CCC-066B-9A8230FA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72D38-61C8-06D3-54A4-CEB2A11B8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University of Rochester shield">
            <a:extLst>
              <a:ext uri="{FF2B5EF4-FFF2-40B4-BE49-F238E27FC236}">
                <a16:creationId xmlns:a16="http://schemas.microsoft.com/office/drawing/2014/main" id="{7E72FC04-74EB-03B7-BDFD-6C6E6E301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9172" y="768350"/>
            <a:ext cx="1710978" cy="2236573"/>
          </a:xfrm>
          <a:prstGeom prst="rect">
            <a:avLst/>
          </a:prstGeom>
        </p:spPr>
      </p:pic>
      <p:pic>
        <p:nvPicPr>
          <p:cNvPr id="5" name="Picture 4" descr="U Rochester logo">
            <a:extLst>
              <a:ext uri="{FF2B5EF4-FFF2-40B4-BE49-F238E27FC236}">
                <a16:creationId xmlns:a16="http://schemas.microsoft.com/office/drawing/2014/main" id="{A1DD4680-A859-7149-51EA-BA925FAF2D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38" t="-9694" b="36565"/>
          <a:stretch>
            <a:fillRect/>
          </a:stretch>
        </p:blipFill>
        <p:spPr>
          <a:xfrm>
            <a:off x="9517548" y="6291864"/>
            <a:ext cx="1974226" cy="39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4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B9812-C7CD-1EE7-01A1-B5D478BB17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021AF7-969D-E39B-38FE-77AB934A70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UMC">
            <a:extLst>
              <a:ext uri="{FF2B5EF4-FFF2-40B4-BE49-F238E27FC236}">
                <a16:creationId xmlns:a16="http://schemas.microsoft.com/office/drawing/2014/main" id="{7287C8CB-5512-44FA-1071-5D1F64200837}"/>
              </a:ext>
            </a:extLst>
          </p:cNvPr>
          <p:cNvSpPr txBox="1"/>
          <p:nvPr/>
        </p:nvSpPr>
        <p:spPr>
          <a:xfrm>
            <a:off x="361355" y="6370515"/>
            <a:ext cx="5640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300">
                <a:solidFill>
                  <a:srgbClr val="001E5F"/>
                </a:solidFill>
              </a:rPr>
              <a:t>UNIVERSITY MARKETING &amp; COMMUNICATIONS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9DCDE-ED25-2852-7D81-8C703BE2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2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A364C-8C44-2FD5-726E-1004B8726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1ED4-D52D-1B5F-DA95-D3161D17B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4ADED-2C11-2C47-C80E-D2FF5310F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2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itle">
            <a:extLst>
              <a:ext uri="{FF2B5EF4-FFF2-40B4-BE49-F238E27FC236}">
                <a16:creationId xmlns:a16="http://schemas.microsoft.com/office/drawing/2014/main" id="{69C1B986-BBEC-9ACF-85E8-5FE8DA12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1 content">
            <a:extLst>
              <a:ext uri="{FF2B5EF4-FFF2-40B4-BE49-F238E27FC236}">
                <a16:creationId xmlns:a16="http://schemas.microsoft.com/office/drawing/2014/main" id="{79B8BC34-338D-2F61-054D-20B3D99EAC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2 Title">
            <a:extLst>
              <a:ext uri="{FF2B5EF4-FFF2-40B4-BE49-F238E27FC236}">
                <a16:creationId xmlns:a16="http://schemas.microsoft.com/office/drawing/2014/main" id="{463835DF-63AD-2599-EC45-695E159304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2 content">
            <a:extLst>
              <a:ext uri="{FF2B5EF4-FFF2-40B4-BE49-F238E27FC236}">
                <a16:creationId xmlns:a16="http://schemas.microsoft.com/office/drawing/2014/main" id="{BB2AC04A-48CB-5EE3-23B8-25C32EF32B1F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3 Title">
            <a:extLst>
              <a:ext uri="{FF2B5EF4-FFF2-40B4-BE49-F238E27FC236}">
                <a16:creationId xmlns:a16="http://schemas.microsoft.com/office/drawing/2014/main" id="{2028134B-592D-B170-9942-E96FA52554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3 content">
            <a:extLst>
              <a:ext uri="{FF2B5EF4-FFF2-40B4-BE49-F238E27FC236}">
                <a16:creationId xmlns:a16="http://schemas.microsoft.com/office/drawing/2014/main" id="{EDE91586-D57B-CABB-71BD-C677DCEC801B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5A8CD-8C13-6053-3F1E-C9AF61395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83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itle">
            <a:extLst>
              <a:ext uri="{FF2B5EF4-FFF2-40B4-BE49-F238E27FC236}">
                <a16:creationId xmlns:a16="http://schemas.microsoft.com/office/drawing/2014/main" id="{D2921365-AD08-4CC5-BDFF-4B885EC91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1 content">
            <a:extLst>
              <a:ext uri="{FF2B5EF4-FFF2-40B4-BE49-F238E27FC236}">
                <a16:creationId xmlns:a16="http://schemas.microsoft.com/office/drawing/2014/main" id="{8E0123CD-9798-C5D4-A17B-14DCAB018C72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2 title">
            <a:extLst>
              <a:ext uri="{FF2B5EF4-FFF2-40B4-BE49-F238E27FC236}">
                <a16:creationId xmlns:a16="http://schemas.microsoft.com/office/drawing/2014/main" id="{60CB74BE-8411-4378-BA1A-EAFCA85F1A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2 content">
            <a:extLst>
              <a:ext uri="{FF2B5EF4-FFF2-40B4-BE49-F238E27FC236}">
                <a16:creationId xmlns:a16="http://schemas.microsoft.com/office/drawing/2014/main" id="{DEF9FA5F-2644-09A6-D4CE-6173F32924B3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3 title">
            <a:extLst>
              <a:ext uri="{FF2B5EF4-FFF2-40B4-BE49-F238E27FC236}">
                <a16:creationId xmlns:a16="http://schemas.microsoft.com/office/drawing/2014/main" id="{9D2407FA-E195-2982-424D-4C52E134DB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3 content">
            <a:extLst>
              <a:ext uri="{FF2B5EF4-FFF2-40B4-BE49-F238E27FC236}">
                <a16:creationId xmlns:a16="http://schemas.microsoft.com/office/drawing/2014/main" id="{B3D92C8B-CB86-57D1-FF8F-306A882B6B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48217-02C4-301D-DA68-7394831A8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76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itle">
            <a:extLst>
              <a:ext uri="{FF2B5EF4-FFF2-40B4-BE49-F238E27FC236}">
                <a16:creationId xmlns:a16="http://schemas.microsoft.com/office/drawing/2014/main" id="{1DD0F664-6422-36CD-3B2A-FD97BCE4D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1 content">
            <a:extLst>
              <a:ext uri="{FF2B5EF4-FFF2-40B4-BE49-F238E27FC236}">
                <a16:creationId xmlns:a16="http://schemas.microsoft.com/office/drawing/2014/main" id="{2D540167-5A98-AC13-0AD2-E94EABC454E0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2 title">
            <a:extLst>
              <a:ext uri="{FF2B5EF4-FFF2-40B4-BE49-F238E27FC236}">
                <a16:creationId xmlns:a16="http://schemas.microsoft.com/office/drawing/2014/main" id="{46C20265-095D-79AF-B08C-171E83AEC1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content">
            <a:extLst>
              <a:ext uri="{FF2B5EF4-FFF2-40B4-BE49-F238E27FC236}">
                <a16:creationId xmlns:a16="http://schemas.microsoft.com/office/drawing/2014/main" id="{751401A3-FABE-96F8-B26F-8C279A209A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3 title">
            <a:extLst>
              <a:ext uri="{FF2B5EF4-FFF2-40B4-BE49-F238E27FC236}">
                <a16:creationId xmlns:a16="http://schemas.microsoft.com/office/drawing/2014/main" id="{960A6C2C-3335-FE01-7DB8-123892631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3 content">
            <a:extLst>
              <a:ext uri="{FF2B5EF4-FFF2-40B4-BE49-F238E27FC236}">
                <a16:creationId xmlns:a16="http://schemas.microsoft.com/office/drawing/2014/main" id="{42950E41-B39B-454E-CD6E-7B71542B6B5F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4 title">
            <a:extLst>
              <a:ext uri="{FF2B5EF4-FFF2-40B4-BE49-F238E27FC236}">
                <a16:creationId xmlns:a16="http://schemas.microsoft.com/office/drawing/2014/main" id="{89DD1FDC-A87C-5E46-714A-4DB682F56A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4 content">
            <a:extLst>
              <a:ext uri="{FF2B5EF4-FFF2-40B4-BE49-F238E27FC236}">
                <a16:creationId xmlns:a16="http://schemas.microsoft.com/office/drawing/2014/main" id="{3C519DA9-E2EB-C1CE-2E84-EFD659AD2BC0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6CF89-2A83-41B8-EDAC-A5DED0C95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09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C4FFC-D82D-A001-3958-A56C67B0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B69B6-35AA-42F6-988B-777768553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A487-C109-3472-DEEF-D6221BDCE3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51D588-F969-147F-0C74-A1DC423213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149F1-73C0-2160-A361-7DCA4590C59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E362D-B204-C799-3CC0-0C4E4813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36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E3B298-AA45-13D5-EBC2-EBE480483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612D1A-F5AA-E56B-BA79-C9FFE4B17BF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D1318E-4A83-4588-A982-9B7E8636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67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11C5F-F32D-EEA6-73C1-A947A0A8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F11CC-99C2-1291-0341-66823D6A8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75BCF7-6E0B-23EF-EA1B-DD142D4E294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5D44F-4163-E1AE-F5BC-78A3D9B90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6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46DFA5-EA30-71B9-1DD0-2ED479786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82BF-58CC-EF44-B443-2FC6A583D4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87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4e17f4-cf11-4ce2-b3ef-5de76bf4ce41}" enabled="0" method="" siteId="{374e17f4-cf11-4ce2-b3ef-5de76bf4ce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University of Rochester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>University of Rochester</cp:keywords>
  <dc:description/>
  <cp:lastModifiedBy>Bonomo, Mary</cp:lastModifiedBy>
  <cp:revision>2</cp:revision>
  <dcterms:created xsi:type="dcterms:W3CDTF">2025-09-17T18:36:49Z</dcterms:created>
  <dcterms:modified xsi:type="dcterms:W3CDTF">2025-09-30T22:01:44Z</dcterms:modified>
  <cp:category/>
</cp:coreProperties>
</file>