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9" r:id="rId2"/>
    <p:sldId id="259" r:id="rId3"/>
    <p:sldId id="265" r:id="rId4"/>
    <p:sldId id="266" r:id="rId5"/>
    <p:sldId id="261" r:id="rId6"/>
    <p:sldId id="257" r:id="rId7"/>
    <p:sldId id="260" r:id="rId8"/>
    <p:sldId id="262" r:id="rId9"/>
    <p:sldId id="263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5F"/>
    <a:srgbClr val="001AC2"/>
    <a:srgbClr val="FFD82D"/>
    <a:srgbClr val="013DFF"/>
    <a:srgbClr val="FFF3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2F9093-8B75-D0B1-8B81-368DFF5F26A9}" v="2" dt="2025-09-30T18:49:17.806"/>
    <p1510:client id="{2C8EA7EB-D9E8-904E-B672-D2EBE1E89891}" v="84" dt="2025-09-30T21:52:38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6069"/>
    <p:restoredTop sz="94726"/>
  </p:normalViewPr>
  <p:slideViewPr>
    <p:cSldViewPr snapToGrid="0">
      <p:cViewPr varScale="1">
        <p:scale>
          <a:sx n="96" d="100"/>
          <a:sy n="96" d="100"/>
        </p:scale>
        <p:origin x="16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nomo, Mary" userId="bbde8baa-0a1b-45a5-96ea-acf341038a35" providerId="ADAL" clId="{2C8EA7EB-D9E8-904E-B672-D2EBE1E89891}"/>
    <pc:docChg chg="undo custSel addSld delSld modSld modMainMaster">
      <pc:chgData name="Bonomo, Mary" userId="bbde8baa-0a1b-45a5-96ea-acf341038a35" providerId="ADAL" clId="{2C8EA7EB-D9E8-904E-B672-D2EBE1E89891}" dt="2025-09-30T21:56:31.069" v="223" actId="13244"/>
      <pc:docMkLst>
        <pc:docMk/>
      </pc:docMkLst>
      <pc:sldChg chg="addSp delSp modSp add del mod modClrScheme chgLayout">
        <pc:chgData name="Bonomo, Mary" userId="bbde8baa-0a1b-45a5-96ea-acf341038a35" providerId="ADAL" clId="{2C8EA7EB-D9E8-904E-B672-D2EBE1E89891}" dt="2025-09-29T23:13:18.907" v="206" actId="2696"/>
        <pc:sldMkLst>
          <pc:docMk/>
          <pc:sldMk cId="4227951194" sldId="256"/>
        </pc:sldMkLst>
        <pc:spChg chg="add del mod ord">
          <ac:chgData name="Bonomo, Mary" userId="bbde8baa-0a1b-45a5-96ea-acf341038a35" providerId="ADAL" clId="{2C8EA7EB-D9E8-904E-B672-D2EBE1E89891}" dt="2025-09-29T23:12:56.592" v="192" actId="6264"/>
          <ac:spMkLst>
            <pc:docMk/>
            <pc:sldMk cId="4227951194" sldId="256"/>
            <ac:spMk id="2" creationId="{7ECF23A7-6060-11D8-2876-172725A4B15A}"/>
          </ac:spMkLst>
        </pc:spChg>
        <pc:spChg chg="add del mod ord">
          <ac:chgData name="Bonomo, Mary" userId="bbde8baa-0a1b-45a5-96ea-acf341038a35" providerId="ADAL" clId="{2C8EA7EB-D9E8-904E-B672-D2EBE1E89891}" dt="2025-09-29T23:12:56.592" v="192" actId="6264"/>
          <ac:spMkLst>
            <pc:docMk/>
            <pc:sldMk cId="4227951194" sldId="256"/>
            <ac:spMk id="3" creationId="{6BEACF4C-AFC2-A355-76A1-8B506315A36A}"/>
          </ac:spMkLst>
        </pc:spChg>
        <pc:spChg chg="add del mod ord">
          <ac:chgData name="Bonomo, Mary" userId="bbde8baa-0a1b-45a5-96ea-acf341038a35" providerId="ADAL" clId="{2C8EA7EB-D9E8-904E-B672-D2EBE1E89891}" dt="2025-09-29T23:12:56.978" v="193" actId="6264"/>
          <ac:spMkLst>
            <pc:docMk/>
            <pc:sldMk cId="4227951194" sldId="256"/>
            <ac:spMk id="5" creationId="{F24E98A8-81B6-6FE5-5732-DF30EB916EDB}"/>
          </ac:spMkLst>
        </pc:spChg>
        <pc:spChg chg="del mod ord">
          <ac:chgData name="Bonomo, Mary" userId="bbde8baa-0a1b-45a5-96ea-acf341038a35" providerId="ADAL" clId="{2C8EA7EB-D9E8-904E-B672-D2EBE1E89891}" dt="2025-09-29T22:57:58.774" v="18" actId="700"/>
          <ac:spMkLst>
            <pc:docMk/>
            <pc:sldMk cId="4227951194" sldId="256"/>
            <ac:spMk id="6" creationId="{90C90281-7516-04C7-16E3-0869036B0690}"/>
          </ac:spMkLst>
        </pc:spChg>
        <pc:spChg chg="del mod ord">
          <ac:chgData name="Bonomo, Mary" userId="bbde8baa-0a1b-45a5-96ea-acf341038a35" providerId="ADAL" clId="{2C8EA7EB-D9E8-904E-B672-D2EBE1E89891}" dt="2025-09-29T22:57:58.774" v="18" actId="700"/>
          <ac:spMkLst>
            <pc:docMk/>
            <pc:sldMk cId="4227951194" sldId="256"/>
            <ac:spMk id="7" creationId="{190529E3-EACF-A105-FC8F-683430810B44}"/>
          </ac:spMkLst>
        </pc:spChg>
        <pc:spChg chg="add del mod ord">
          <ac:chgData name="Bonomo, Mary" userId="bbde8baa-0a1b-45a5-96ea-acf341038a35" providerId="ADAL" clId="{2C8EA7EB-D9E8-904E-B672-D2EBE1E89891}" dt="2025-09-29T23:12:56.978" v="193" actId="6264"/>
          <ac:spMkLst>
            <pc:docMk/>
            <pc:sldMk cId="4227951194" sldId="256"/>
            <ac:spMk id="8" creationId="{1C3E6303-53E7-E88F-0F48-327B508B7C1A}"/>
          </ac:spMkLst>
        </pc:spChg>
        <pc:spChg chg="add del mod ord">
          <ac:chgData name="Bonomo, Mary" userId="bbde8baa-0a1b-45a5-96ea-acf341038a35" providerId="ADAL" clId="{2C8EA7EB-D9E8-904E-B672-D2EBE1E89891}" dt="2025-09-29T23:12:57.156" v="194" actId="6264"/>
          <ac:spMkLst>
            <pc:docMk/>
            <pc:sldMk cId="4227951194" sldId="256"/>
            <ac:spMk id="9" creationId="{61DBCEDA-080E-5361-B4BF-77EB0C1255D2}"/>
          </ac:spMkLst>
        </pc:spChg>
        <pc:spChg chg="add del mod ord">
          <ac:chgData name="Bonomo, Mary" userId="bbde8baa-0a1b-45a5-96ea-acf341038a35" providerId="ADAL" clId="{2C8EA7EB-D9E8-904E-B672-D2EBE1E89891}" dt="2025-09-29T23:12:57.156" v="194" actId="6264"/>
          <ac:spMkLst>
            <pc:docMk/>
            <pc:sldMk cId="4227951194" sldId="256"/>
            <ac:spMk id="10" creationId="{D46A81F8-A991-37E2-4A6D-6981D53FFFD0}"/>
          </ac:spMkLst>
        </pc:spChg>
        <pc:spChg chg="add del mod ord">
          <ac:chgData name="Bonomo, Mary" userId="bbde8baa-0a1b-45a5-96ea-acf341038a35" providerId="ADAL" clId="{2C8EA7EB-D9E8-904E-B672-D2EBE1E89891}" dt="2025-09-29T23:12:58.436" v="195" actId="700"/>
          <ac:spMkLst>
            <pc:docMk/>
            <pc:sldMk cId="4227951194" sldId="256"/>
            <ac:spMk id="11" creationId="{1B74571E-E167-3EF4-656B-D8358B231266}"/>
          </ac:spMkLst>
        </pc:spChg>
        <pc:spChg chg="add del mod ord">
          <ac:chgData name="Bonomo, Mary" userId="bbde8baa-0a1b-45a5-96ea-acf341038a35" providerId="ADAL" clId="{2C8EA7EB-D9E8-904E-B672-D2EBE1E89891}" dt="2025-09-29T23:12:58.436" v="195" actId="700"/>
          <ac:spMkLst>
            <pc:docMk/>
            <pc:sldMk cId="4227951194" sldId="256"/>
            <ac:spMk id="12" creationId="{2873777C-73E0-F44A-3114-4711F7C2B0B5}"/>
          </ac:spMkLst>
        </pc:spChg>
        <pc:spChg chg="add del mod ord">
          <ac:chgData name="Bonomo, Mary" userId="bbde8baa-0a1b-45a5-96ea-acf341038a35" providerId="ADAL" clId="{2C8EA7EB-D9E8-904E-B672-D2EBE1E89891}" dt="2025-09-29T23:13:00.642" v="196" actId="700"/>
          <ac:spMkLst>
            <pc:docMk/>
            <pc:sldMk cId="4227951194" sldId="256"/>
            <ac:spMk id="13" creationId="{2A39DE33-8A97-C893-F716-20CCC5BF6145}"/>
          </ac:spMkLst>
        </pc:spChg>
        <pc:spChg chg="add del mod ord">
          <ac:chgData name="Bonomo, Mary" userId="bbde8baa-0a1b-45a5-96ea-acf341038a35" providerId="ADAL" clId="{2C8EA7EB-D9E8-904E-B672-D2EBE1E89891}" dt="2025-09-29T23:13:00.642" v="196" actId="700"/>
          <ac:spMkLst>
            <pc:docMk/>
            <pc:sldMk cId="4227951194" sldId="256"/>
            <ac:spMk id="14" creationId="{1E54585C-0370-CD0E-AC21-73EA75F297CC}"/>
          </ac:spMkLst>
        </pc:spChg>
        <pc:spChg chg="add mod ord">
          <ac:chgData name="Bonomo, Mary" userId="bbde8baa-0a1b-45a5-96ea-acf341038a35" providerId="ADAL" clId="{2C8EA7EB-D9E8-904E-B672-D2EBE1E89891}" dt="2025-09-29T23:13:00.642" v="196" actId="700"/>
          <ac:spMkLst>
            <pc:docMk/>
            <pc:sldMk cId="4227951194" sldId="256"/>
            <ac:spMk id="15" creationId="{128A9777-B377-D080-87D4-0AF3F181489B}"/>
          </ac:spMkLst>
        </pc:spChg>
        <pc:spChg chg="add mod ord">
          <ac:chgData name="Bonomo, Mary" userId="bbde8baa-0a1b-45a5-96ea-acf341038a35" providerId="ADAL" clId="{2C8EA7EB-D9E8-904E-B672-D2EBE1E89891}" dt="2025-09-29T23:13:00.642" v="196" actId="700"/>
          <ac:spMkLst>
            <pc:docMk/>
            <pc:sldMk cId="4227951194" sldId="256"/>
            <ac:spMk id="16" creationId="{23A0A85C-DDC1-E05A-A593-99245C762160}"/>
          </ac:spMkLst>
        </pc:spChg>
        <pc:picChg chg="add mod ord">
          <ac:chgData name="Bonomo, Mary" userId="bbde8baa-0a1b-45a5-96ea-acf341038a35" providerId="ADAL" clId="{2C8EA7EB-D9E8-904E-B672-D2EBE1E89891}" dt="2025-09-29T23:04:50.401" v="106" actId="13244"/>
          <ac:picMkLst>
            <pc:docMk/>
            <pc:sldMk cId="4227951194" sldId="256"/>
            <ac:picMk id="4" creationId="{B1EDB8F0-12B9-2907-7A0C-B06F4B260B87}"/>
          </ac:picMkLst>
        </pc:picChg>
      </pc:sldChg>
      <pc:sldChg chg="modSp mod">
        <pc:chgData name="Bonomo, Mary" userId="bbde8baa-0a1b-45a5-96ea-acf341038a35" providerId="ADAL" clId="{2C8EA7EB-D9E8-904E-B672-D2EBE1E89891}" dt="2025-09-29T23:07:02.032" v="133" actId="962"/>
        <pc:sldMkLst>
          <pc:docMk/>
          <pc:sldMk cId="3119586218" sldId="265"/>
        </pc:sldMkLst>
        <pc:spChg chg="ord">
          <ac:chgData name="Bonomo, Mary" userId="bbde8baa-0a1b-45a5-96ea-acf341038a35" providerId="ADAL" clId="{2C8EA7EB-D9E8-904E-B672-D2EBE1E89891}" dt="2025-09-29T23:05:41.430" v="113" actId="13244"/>
          <ac:spMkLst>
            <pc:docMk/>
            <pc:sldMk cId="3119586218" sldId="265"/>
            <ac:spMk id="4" creationId="{22C29960-4CBA-ED1C-2BCC-77531C800A6A}"/>
          </ac:spMkLst>
        </pc:spChg>
        <pc:spChg chg="mod">
          <ac:chgData name="Bonomo, Mary" userId="bbde8baa-0a1b-45a5-96ea-acf341038a35" providerId="ADAL" clId="{2C8EA7EB-D9E8-904E-B672-D2EBE1E89891}" dt="2025-09-29T23:06:04.919" v="117" actId="962"/>
          <ac:spMkLst>
            <pc:docMk/>
            <pc:sldMk cId="3119586218" sldId="265"/>
            <ac:spMk id="6" creationId="{42AB3726-3B6F-15E1-AA24-124B8A4EBDEB}"/>
          </ac:spMkLst>
        </pc:spChg>
        <pc:spChg chg="mod">
          <ac:chgData name="Bonomo, Mary" userId="bbde8baa-0a1b-45a5-96ea-acf341038a35" providerId="ADAL" clId="{2C8EA7EB-D9E8-904E-B672-D2EBE1E89891}" dt="2025-09-29T23:06:08.616" v="118" actId="962"/>
          <ac:spMkLst>
            <pc:docMk/>
            <pc:sldMk cId="3119586218" sldId="265"/>
            <ac:spMk id="7" creationId="{39C7D9BB-7696-D003-B9A9-55410EB6F823}"/>
          </ac:spMkLst>
        </pc:spChg>
        <pc:spChg chg="mod">
          <ac:chgData name="Bonomo, Mary" userId="bbde8baa-0a1b-45a5-96ea-acf341038a35" providerId="ADAL" clId="{2C8EA7EB-D9E8-904E-B672-D2EBE1E89891}" dt="2025-09-29T23:06:12.079" v="119" actId="962"/>
          <ac:spMkLst>
            <pc:docMk/>
            <pc:sldMk cId="3119586218" sldId="265"/>
            <ac:spMk id="8" creationId="{E12B0F60-B561-AD0C-733E-7591183AB95F}"/>
          </ac:spMkLst>
        </pc:spChg>
        <pc:spChg chg="mod">
          <ac:chgData name="Bonomo, Mary" userId="bbde8baa-0a1b-45a5-96ea-acf341038a35" providerId="ADAL" clId="{2C8EA7EB-D9E8-904E-B672-D2EBE1E89891}" dt="2025-09-29T23:06:15.643" v="120" actId="962"/>
          <ac:spMkLst>
            <pc:docMk/>
            <pc:sldMk cId="3119586218" sldId="265"/>
            <ac:spMk id="9" creationId="{1524E4BE-685B-4441-682B-3F5D006F66C2}"/>
          </ac:spMkLst>
        </pc:spChg>
        <pc:spChg chg="mod">
          <ac:chgData name="Bonomo, Mary" userId="bbde8baa-0a1b-45a5-96ea-acf341038a35" providerId="ADAL" clId="{2C8EA7EB-D9E8-904E-B672-D2EBE1E89891}" dt="2025-09-29T23:06:18.816" v="121" actId="962"/>
          <ac:spMkLst>
            <pc:docMk/>
            <pc:sldMk cId="3119586218" sldId="265"/>
            <ac:spMk id="10" creationId="{31C4596E-D54C-3763-40B3-3772F88BEFF3}"/>
          </ac:spMkLst>
        </pc:spChg>
        <pc:spChg chg="mod">
          <ac:chgData name="Bonomo, Mary" userId="bbde8baa-0a1b-45a5-96ea-acf341038a35" providerId="ADAL" clId="{2C8EA7EB-D9E8-904E-B672-D2EBE1E89891}" dt="2025-09-29T23:06:23.434" v="122" actId="962"/>
          <ac:spMkLst>
            <pc:docMk/>
            <pc:sldMk cId="3119586218" sldId="265"/>
            <ac:spMk id="11" creationId="{B31D59C9-397F-EF73-D7E5-25F1BFAA8E22}"/>
          </ac:spMkLst>
        </pc:spChg>
        <pc:spChg chg="mod ord">
          <ac:chgData name="Bonomo, Mary" userId="bbde8baa-0a1b-45a5-96ea-acf341038a35" providerId="ADAL" clId="{2C8EA7EB-D9E8-904E-B672-D2EBE1E89891}" dt="2025-09-29T23:05:59.850" v="115" actId="962"/>
          <ac:spMkLst>
            <pc:docMk/>
            <pc:sldMk cId="3119586218" sldId="265"/>
            <ac:spMk id="12" creationId="{7227BC37-8C32-A030-1C45-A2D922ED44DD}"/>
          </ac:spMkLst>
        </pc:spChg>
        <pc:spChg chg="mod ord">
          <ac:chgData name="Bonomo, Mary" userId="bbde8baa-0a1b-45a5-96ea-acf341038a35" providerId="ADAL" clId="{2C8EA7EB-D9E8-904E-B672-D2EBE1E89891}" dt="2025-09-29T23:06:33.731" v="124" actId="13244"/>
          <ac:spMkLst>
            <pc:docMk/>
            <pc:sldMk cId="3119586218" sldId="265"/>
            <ac:spMk id="13" creationId="{93638A5A-DF64-B765-4B0F-6ED9E24FBA5D}"/>
          </ac:spMkLst>
        </pc:spChg>
        <pc:spChg chg="mod ord">
          <ac:chgData name="Bonomo, Mary" userId="bbde8baa-0a1b-45a5-96ea-acf341038a35" providerId="ADAL" clId="{2C8EA7EB-D9E8-904E-B672-D2EBE1E89891}" dt="2025-09-29T23:06:39.701" v="126" actId="13244"/>
          <ac:spMkLst>
            <pc:docMk/>
            <pc:sldMk cId="3119586218" sldId="265"/>
            <ac:spMk id="14" creationId="{900F434F-63A0-8F10-F449-6B2B260ECE9B}"/>
          </ac:spMkLst>
        </pc:spChg>
        <pc:spChg chg="mod ord">
          <ac:chgData name="Bonomo, Mary" userId="bbde8baa-0a1b-45a5-96ea-acf341038a35" providerId="ADAL" clId="{2C8EA7EB-D9E8-904E-B672-D2EBE1E89891}" dt="2025-09-29T23:06:45.913" v="128" actId="13244"/>
          <ac:spMkLst>
            <pc:docMk/>
            <pc:sldMk cId="3119586218" sldId="265"/>
            <ac:spMk id="15" creationId="{BA1DEF40-E4C8-6E34-5419-9A51C3BD57EE}"/>
          </ac:spMkLst>
        </pc:spChg>
        <pc:spChg chg="mod ord">
          <ac:chgData name="Bonomo, Mary" userId="bbde8baa-0a1b-45a5-96ea-acf341038a35" providerId="ADAL" clId="{2C8EA7EB-D9E8-904E-B672-D2EBE1E89891}" dt="2025-09-29T23:06:55.517" v="131" actId="13244"/>
          <ac:spMkLst>
            <pc:docMk/>
            <pc:sldMk cId="3119586218" sldId="265"/>
            <ac:spMk id="16" creationId="{F1779CC5-C2C4-9E5F-22F0-39E3BE819DA1}"/>
          </ac:spMkLst>
        </pc:spChg>
        <pc:spChg chg="mod ord">
          <ac:chgData name="Bonomo, Mary" userId="bbde8baa-0a1b-45a5-96ea-acf341038a35" providerId="ADAL" clId="{2C8EA7EB-D9E8-904E-B672-D2EBE1E89891}" dt="2025-09-29T23:07:02.032" v="133" actId="962"/>
          <ac:spMkLst>
            <pc:docMk/>
            <pc:sldMk cId="3119586218" sldId="265"/>
            <ac:spMk id="17" creationId="{F98149F5-5588-CB7E-8C94-CDB69702C7A2}"/>
          </ac:spMkLst>
        </pc:spChg>
      </pc:sldChg>
      <pc:sldChg chg="modSp mod">
        <pc:chgData name="Bonomo, Mary" userId="bbde8baa-0a1b-45a5-96ea-acf341038a35" providerId="ADAL" clId="{2C8EA7EB-D9E8-904E-B672-D2EBE1E89891}" dt="2025-09-29T23:09:26.142" v="167" actId="13244"/>
        <pc:sldMkLst>
          <pc:docMk/>
          <pc:sldMk cId="3649821938" sldId="266"/>
        </pc:sldMkLst>
        <pc:spChg chg="ord">
          <ac:chgData name="Bonomo, Mary" userId="bbde8baa-0a1b-45a5-96ea-acf341038a35" providerId="ADAL" clId="{2C8EA7EB-D9E8-904E-B672-D2EBE1E89891}" dt="2025-09-29T23:07:37.547" v="140" actId="13244"/>
          <ac:spMkLst>
            <pc:docMk/>
            <pc:sldMk cId="3649821938" sldId="266"/>
            <ac:spMk id="3" creationId="{2C53E345-CDD1-80A3-AEC3-8531E97F6BDA}"/>
          </ac:spMkLst>
        </pc:spChg>
        <pc:spChg chg="mod">
          <ac:chgData name="Bonomo, Mary" userId="bbde8baa-0a1b-45a5-96ea-acf341038a35" providerId="ADAL" clId="{2C8EA7EB-D9E8-904E-B672-D2EBE1E89891}" dt="2025-09-29T23:07:19.913" v="137" actId="962"/>
          <ac:spMkLst>
            <pc:docMk/>
            <pc:sldMk cId="3649821938" sldId="266"/>
            <ac:spMk id="16" creationId="{2378EC7A-1351-0C13-2A1D-CECA31481F36}"/>
          </ac:spMkLst>
        </pc:spChg>
        <pc:spChg chg="mod ord">
          <ac:chgData name="Bonomo, Mary" userId="bbde8baa-0a1b-45a5-96ea-acf341038a35" providerId="ADAL" clId="{2C8EA7EB-D9E8-904E-B672-D2EBE1E89891}" dt="2025-09-29T23:07:17.153" v="136" actId="962"/>
          <ac:spMkLst>
            <pc:docMk/>
            <pc:sldMk cId="3649821938" sldId="266"/>
            <ac:spMk id="17" creationId="{868CE134-415E-16BC-F0FC-4518F3A466CB}"/>
          </ac:spMkLst>
        </pc:spChg>
        <pc:spChg chg="mod">
          <ac:chgData name="Bonomo, Mary" userId="bbde8baa-0a1b-45a5-96ea-acf341038a35" providerId="ADAL" clId="{2C8EA7EB-D9E8-904E-B672-D2EBE1E89891}" dt="2025-09-29T23:08:13.900" v="148" actId="962"/>
          <ac:spMkLst>
            <pc:docMk/>
            <pc:sldMk cId="3649821938" sldId="266"/>
            <ac:spMk id="18" creationId="{E84667A5-0F57-DBC9-C678-15F4DCBD4EF0}"/>
          </ac:spMkLst>
        </pc:spChg>
        <pc:spChg chg="mod ord">
          <ac:chgData name="Bonomo, Mary" userId="bbde8baa-0a1b-45a5-96ea-acf341038a35" providerId="ADAL" clId="{2C8EA7EB-D9E8-904E-B672-D2EBE1E89891}" dt="2025-09-29T23:08:09.533" v="147" actId="962"/>
          <ac:spMkLst>
            <pc:docMk/>
            <pc:sldMk cId="3649821938" sldId="266"/>
            <ac:spMk id="19" creationId="{B58D097E-6CBE-3CCF-22AF-E660286ADB7A}"/>
          </ac:spMkLst>
        </pc:spChg>
        <pc:spChg chg="mod">
          <ac:chgData name="Bonomo, Mary" userId="bbde8baa-0a1b-45a5-96ea-acf341038a35" providerId="ADAL" clId="{2C8EA7EB-D9E8-904E-B672-D2EBE1E89891}" dt="2025-09-29T23:08:33.634" v="153" actId="962"/>
          <ac:spMkLst>
            <pc:docMk/>
            <pc:sldMk cId="3649821938" sldId="266"/>
            <ac:spMk id="20" creationId="{9AD86EF6-3DCE-50B4-0C43-A0FB7038930D}"/>
          </ac:spMkLst>
        </pc:spChg>
        <pc:spChg chg="mod ord">
          <ac:chgData name="Bonomo, Mary" userId="bbde8baa-0a1b-45a5-96ea-acf341038a35" providerId="ADAL" clId="{2C8EA7EB-D9E8-904E-B672-D2EBE1E89891}" dt="2025-09-29T23:08:28.332" v="152" actId="962"/>
          <ac:spMkLst>
            <pc:docMk/>
            <pc:sldMk cId="3649821938" sldId="266"/>
            <ac:spMk id="21" creationId="{94FED501-678F-F4CE-0497-0C6050B46F3D}"/>
          </ac:spMkLst>
        </pc:spChg>
        <pc:spChg chg="mod">
          <ac:chgData name="Bonomo, Mary" userId="bbde8baa-0a1b-45a5-96ea-acf341038a35" providerId="ADAL" clId="{2C8EA7EB-D9E8-904E-B672-D2EBE1E89891}" dt="2025-09-29T23:08:38.919" v="154" actId="962"/>
          <ac:spMkLst>
            <pc:docMk/>
            <pc:sldMk cId="3649821938" sldId="266"/>
            <ac:spMk id="22" creationId="{EE3774CB-8B76-4EBB-E17E-5AEF6B3DDD24}"/>
          </ac:spMkLst>
        </pc:spChg>
        <pc:spChg chg="mod ord">
          <ac:chgData name="Bonomo, Mary" userId="bbde8baa-0a1b-45a5-96ea-acf341038a35" providerId="ADAL" clId="{2C8EA7EB-D9E8-904E-B672-D2EBE1E89891}" dt="2025-09-29T23:08:44.274" v="156" actId="13244"/>
          <ac:spMkLst>
            <pc:docMk/>
            <pc:sldMk cId="3649821938" sldId="266"/>
            <ac:spMk id="23" creationId="{099B1FAF-3759-60A5-C5C7-7CA567E52C6B}"/>
          </ac:spMkLst>
        </pc:spChg>
        <pc:spChg chg="mod">
          <ac:chgData name="Bonomo, Mary" userId="bbde8baa-0a1b-45a5-96ea-acf341038a35" providerId="ADAL" clId="{2C8EA7EB-D9E8-904E-B672-D2EBE1E89891}" dt="2025-09-29T23:08:47.892" v="157" actId="962"/>
          <ac:spMkLst>
            <pc:docMk/>
            <pc:sldMk cId="3649821938" sldId="266"/>
            <ac:spMk id="24" creationId="{E421FA38-1A3C-C8D5-0420-76C6E0313542}"/>
          </ac:spMkLst>
        </pc:spChg>
        <pc:spChg chg="mod">
          <ac:chgData name="Bonomo, Mary" userId="bbde8baa-0a1b-45a5-96ea-acf341038a35" providerId="ADAL" clId="{2C8EA7EB-D9E8-904E-B672-D2EBE1E89891}" dt="2025-09-29T23:08:52.463" v="158" actId="962"/>
          <ac:spMkLst>
            <pc:docMk/>
            <pc:sldMk cId="3649821938" sldId="266"/>
            <ac:spMk id="25" creationId="{38F28D76-9BC9-0744-EF43-27EC31887081}"/>
          </ac:spMkLst>
        </pc:spChg>
        <pc:spChg chg="mod">
          <ac:chgData name="Bonomo, Mary" userId="bbde8baa-0a1b-45a5-96ea-acf341038a35" providerId="ADAL" clId="{2C8EA7EB-D9E8-904E-B672-D2EBE1E89891}" dt="2025-09-29T23:08:55.989" v="159" actId="962"/>
          <ac:spMkLst>
            <pc:docMk/>
            <pc:sldMk cId="3649821938" sldId="266"/>
            <ac:spMk id="26" creationId="{A5EE2D62-BE14-2588-B40F-9BBBCDF9925A}"/>
          </ac:spMkLst>
        </pc:spChg>
        <pc:spChg chg="mod">
          <ac:chgData name="Bonomo, Mary" userId="bbde8baa-0a1b-45a5-96ea-acf341038a35" providerId="ADAL" clId="{2C8EA7EB-D9E8-904E-B672-D2EBE1E89891}" dt="2025-09-29T23:08:59.183" v="160" actId="962"/>
          <ac:spMkLst>
            <pc:docMk/>
            <pc:sldMk cId="3649821938" sldId="266"/>
            <ac:spMk id="27" creationId="{E72630D2-41C7-BD28-101D-3E2FF46C6C96}"/>
          </ac:spMkLst>
        </pc:spChg>
        <pc:spChg chg="mod ord">
          <ac:chgData name="Bonomo, Mary" userId="bbde8baa-0a1b-45a5-96ea-acf341038a35" providerId="ADAL" clId="{2C8EA7EB-D9E8-904E-B672-D2EBE1E89891}" dt="2025-09-29T23:08:01.964" v="146" actId="962"/>
          <ac:spMkLst>
            <pc:docMk/>
            <pc:sldMk cId="3649821938" sldId="266"/>
            <ac:spMk id="28" creationId="{594A672B-EE45-D9FF-79FF-323B38E788B2}"/>
          </ac:spMkLst>
        </pc:spChg>
        <pc:spChg chg="mod ord">
          <ac:chgData name="Bonomo, Mary" userId="bbde8baa-0a1b-45a5-96ea-acf341038a35" providerId="ADAL" clId="{2C8EA7EB-D9E8-904E-B672-D2EBE1E89891}" dt="2025-09-29T23:08:21.543" v="150" actId="962"/>
          <ac:spMkLst>
            <pc:docMk/>
            <pc:sldMk cId="3649821938" sldId="266"/>
            <ac:spMk id="29" creationId="{740AD8A1-4CEF-E10A-5FF3-D97875B50989}"/>
          </ac:spMkLst>
        </pc:spChg>
        <pc:spChg chg="mod ord">
          <ac:chgData name="Bonomo, Mary" userId="bbde8baa-0a1b-45a5-96ea-acf341038a35" providerId="ADAL" clId="{2C8EA7EB-D9E8-904E-B672-D2EBE1E89891}" dt="2025-09-29T23:09:15.143" v="164" actId="13244"/>
          <ac:spMkLst>
            <pc:docMk/>
            <pc:sldMk cId="3649821938" sldId="266"/>
            <ac:spMk id="30" creationId="{854F0B97-80A5-9DB4-480D-7043C04D774A}"/>
          </ac:spMkLst>
        </pc:spChg>
        <pc:spChg chg="mod ord">
          <ac:chgData name="Bonomo, Mary" userId="bbde8baa-0a1b-45a5-96ea-acf341038a35" providerId="ADAL" clId="{2C8EA7EB-D9E8-904E-B672-D2EBE1E89891}" dt="2025-09-29T23:09:22.643" v="166" actId="13244"/>
          <ac:spMkLst>
            <pc:docMk/>
            <pc:sldMk cId="3649821938" sldId="266"/>
            <ac:spMk id="31" creationId="{F62FC0A0-DB79-9D0B-6BD7-C15AFA6742FF}"/>
          </ac:spMkLst>
        </pc:spChg>
        <pc:spChg chg="mod ord">
          <ac:chgData name="Bonomo, Mary" userId="bbde8baa-0a1b-45a5-96ea-acf341038a35" providerId="ADAL" clId="{2C8EA7EB-D9E8-904E-B672-D2EBE1E89891}" dt="2025-09-29T23:09:26.142" v="167" actId="13244"/>
          <ac:spMkLst>
            <pc:docMk/>
            <pc:sldMk cId="3649821938" sldId="266"/>
            <ac:spMk id="32" creationId="{CEAB4E30-CAAA-178B-1215-42BF7496611E}"/>
          </ac:spMkLst>
        </pc:spChg>
      </pc:sldChg>
      <pc:sldChg chg="delSp modSp mod">
        <pc:chgData name="Bonomo, Mary" userId="bbde8baa-0a1b-45a5-96ea-acf341038a35" providerId="ADAL" clId="{2C8EA7EB-D9E8-904E-B672-D2EBE1E89891}" dt="2025-09-29T23:13:42.178" v="208" actId="21"/>
        <pc:sldMkLst>
          <pc:docMk/>
          <pc:sldMk cId="2764864791" sldId="267"/>
        </pc:sldMkLst>
        <pc:spChg chg="ord">
          <ac:chgData name="Bonomo, Mary" userId="bbde8baa-0a1b-45a5-96ea-acf341038a35" providerId="ADAL" clId="{2C8EA7EB-D9E8-904E-B672-D2EBE1E89891}" dt="2025-09-29T23:11:08.640" v="184" actId="13244"/>
          <ac:spMkLst>
            <pc:docMk/>
            <pc:sldMk cId="2764864791" sldId="267"/>
            <ac:spMk id="3" creationId="{EE34C013-3F62-DC12-62AA-1C2C363D0C90}"/>
          </ac:spMkLst>
        </pc:spChg>
        <pc:spChg chg="mod ord">
          <ac:chgData name="Bonomo, Mary" userId="bbde8baa-0a1b-45a5-96ea-acf341038a35" providerId="ADAL" clId="{2C8EA7EB-D9E8-904E-B672-D2EBE1E89891}" dt="2025-09-29T23:10:26.204" v="172" actId="13244"/>
          <ac:spMkLst>
            <pc:docMk/>
            <pc:sldMk cId="2764864791" sldId="267"/>
            <ac:spMk id="27" creationId="{12FE64B9-0D79-41D5-B00F-FA869A0B8F0D}"/>
          </ac:spMkLst>
        </pc:spChg>
        <pc:spChg chg="mod">
          <ac:chgData name="Bonomo, Mary" userId="bbde8baa-0a1b-45a5-96ea-acf341038a35" providerId="ADAL" clId="{2C8EA7EB-D9E8-904E-B672-D2EBE1E89891}" dt="2025-09-29T23:11:05.027" v="183" actId="962"/>
          <ac:spMkLst>
            <pc:docMk/>
            <pc:sldMk cId="2764864791" sldId="267"/>
            <ac:spMk id="28" creationId="{6D7C31E6-F93E-2E38-C69A-D3A0F655998E}"/>
          </ac:spMkLst>
        </pc:spChg>
        <pc:spChg chg="mod ord">
          <ac:chgData name="Bonomo, Mary" userId="bbde8baa-0a1b-45a5-96ea-acf341038a35" providerId="ADAL" clId="{2C8EA7EB-D9E8-904E-B672-D2EBE1E89891}" dt="2025-09-29T23:10:31.047" v="173" actId="13244"/>
          <ac:spMkLst>
            <pc:docMk/>
            <pc:sldMk cId="2764864791" sldId="267"/>
            <ac:spMk id="29" creationId="{BEE5A0F7-03A0-2C2C-B08C-D450037A08A3}"/>
          </ac:spMkLst>
        </pc:spChg>
        <pc:spChg chg="mod ord">
          <ac:chgData name="Bonomo, Mary" userId="bbde8baa-0a1b-45a5-96ea-acf341038a35" providerId="ADAL" clId="{2C8EA7EB-D9E8-904E-B672-D2EBE1E89891}" dt="2025-09-29T23:11:00.645" v="182" actId="13244"/>
          <ac:spMkLst>
            <pc:docMk/>
            <pc:sldMk cId="2764864791" sldId="267"/>
            <ac:spMk id="30" creationId="{EF326608-2F60-8B86-13BB-8D7A74B7DD58}"/>
          </ac:spMkLst>
        </pc:spChg>
        <pc:spChg chg="mod ord">
          <ac:chgData name="Bonomo, Mary" userId="bbde8baa-0a1b-45a5-96ea-acf341038a35" providerId="ADAL" clId="{2C8EA7EB-D9E8-904E-B672-D2EBE1E89891}" dt="2025-09-29T23:10:56.170" v="181" actId="13244"/>
          <ac:spMkLst>
            <pc:docMk/>
            <pc:sldMk cId="2764864791" sldId="267"/>
            <ac:spMk id="31" creationId="{DDCBAAC7-1680-1D51-D1A6-7420C1FEB3FD}"/>
          </ac:spMkLst>
        </pc:spChg>
        <pc:cxnChg chg="del mod">
          <ac:chgData name="Bonomo, Mary" userId="bbde8baa-0a1b-45a5-96ea-acf341038a35" providerId="ADAL" clId="{2C8EA7EB-D9E8-904E-B672-D2EBE1E89891}" dt="2025-09-29T23:13:42.178" v="208" actId="21"/>
          <ac:cxnSpMkLst>
            <pc:docMk/>
            <pc:sldMk cId="2764864791" sldId="267"/>
            <ac:cxnSpMk id="8" creationId="{903B2556-F1C1-A14C-4A00-74F742DCBF20}"/>
          </ac:cxnSpMkLst>
        </pc:cxnChg>
        <pc:cxnChg chg="del mod">
          <ac:chgData name="Bonomo, Mary" userId="bbde8baa-0a1b-45a5-96ea-acf341038a35" providerId="ADAL" clId="{2C8EA7EB-D9E8-904E-B672-D2EBE1E89891}" dt="2025-09-29T23:13:42.178" v="208" actId="21"/>
          <ac:cxnSpMkLst>
            <pc:docMk/>
            <pc:sldMk cId="2764864791" sldId="267"/>
            <ac:cxnSpMk id="9" creationId="{C1A6E56A-D464-F598-AF5B-1A4CEBCDAA34}"/>
          </ac:cxnSpMkLst>
        </pc:cxnChg>
      </pc:sldChg>
      <pc:sldChg chg="addSp delSp modSp mod">
        <pc:chgData name="Bonomo, Mary" userId="bbde8baa-0a1b-45a5-96ea-acf341038a35" providerId="ADAL" clId="{2C8EA7EB-D9E8-904E-B672-D2EBE1E89891}" dt="2025-09-30T21:51:39.920" v="212" actId="1076"/>
        <pc:sldMkLst>
          <pc:docMk/>
          <pc:sldMk cId="3982509633" sldId="268"/>
        </pc:sldMkLst>
        <pc:spChg chg="ord">
          <ac:chgData name="Bonomo, Mary" userId="bbde8baa-0a1b-45a5-96ea-acf341038a35" providerId="ADAL" clId="{2C8EA7EB-D9E8-904E-B672-D2EBE1E89891}" dt="2025-09-29T23:11:59.488" v="189" actId="13244"/>
          <ac:spMkLst>
            <pc:docMk/>
            <pc:sldMk cId="3982509633" sldId="268"/>
            <ac:spMk id="3" creationId="{FB442030-3342-98C9-1462-77C99A1FB456}"/>
          </ac:spMkLst>
        </pc:spChg>
        <pc:graphicFrameChg chg="add del mod">
          <ac:chgData name="Bonomo, Mary" userId="bbde8baa-0a1b-45a5-96ea-acf341038a35" providerId="ADAL" clId="{2C8EA7EB-D9E8-904E-B672-D2EBE1E89891}" dt="2025-09-30T21:51:33.484" v="211" actId="21"/>
          <ac:graphicFrameMkLst>
            <pc:docMk/>
            <pc:sldMk cId="3982509633" sldId="268"/>
            <ac:graphicFrameMk id="2" creationId="{4F5D1A0A-A25D-67C7-38D3-182C04994F2B}"/>
          </ac:graphicFrameMkLst>
        </pc:graphicFrameChg>
        <pc:graphicFrameChg chg="add mod ord">
          <ac:chgData name="Bonomo, Mary" userId="bbde8baa-0a1b-45a5-96ea-acf341038a35" providerId="ADAL" clId="{2C8EA7EB-D9E8-904E-B672-D2EBE1E89891}" dt="2025-09-29T23:12:06.635" v="190" actId="13244"/>
          <ac:graphicFrameMkLst>
            <pc:docMk/>
            <pc:sldMk cId="3982509633" sldId="268"/>
            <ac:graphicFrameMk id="4" creationId="{3757253B-02B4-4BB0-53C5-74396257B01E}"/>
          </ac:graphicFrameMkLst>
        </pc:graphicFrameChg>
        <pc:graphicFrameChg chg="add mod">
          <ac:chgData name="Bonomo, Mary" userId="bbde8baa-0a1b-45a5-96ea-acf341038a35" providerId="ADAL" clId="{2C8EA7EB-D9E8-904E-B672-D2EBE1E89891}" dt="2025-09-29T23:12:10.470" v="191" actId="13244"/>
          <ac:graphicFrameMkLst>
            <pc:docMk/>
            <pc:sldMk cId="3982509633" sldId="268"/>
            <ac:graphicFrameMk id="5" creationId="{855E9E11-6D71-4BED-C178-47E548D86371}"/>
          </ac:graphicFrameMkLst>
        </pc:graphicFrameChg>
        <pc:graphicFrameChg chg="add mod">
          <ac:chgData name="Bonomo, Mary" userId="bbde8baa-0a1b-45a5-96ea-acf341038a35" providerId="ADAL" clId="{2C8EA7EB-D9E8-904E-B672-D2EBE1E89891}" dt="2025-09-30T21:51:39.920" v="212" actId="1076"/>
          <ac:graphicFrameMkLst>
            <pc:docMk/>
            <pc:sldMk cId="3982509633" sldId="268"/>
            <ac:graphicFrameMk id="6" creationId="{FDFC147F-B6AE-ED6B-28AB-E5BA4E8E7C7E}"/>
          </ac:graphicFrameMkLst>
        </pc:graphicFrameChg>
        <pc:graphicFrameChg chg="del">
          <ac:chgData name="Bonomo, Mary" userId="bbde8baa-0a1b-45a5-96ea-acf341038a35" providerId="ADAL" clId="{2C8EA7EB-D9E8-904E-B672-D2EBE1E89891}" dt="2025-09-29T23:11:42.250" v="185" actId="478"/>
          <ac:graphicFrameMkLst>
            <pc:docMk/>
            <pc:sldMk cId="3982509633" sldId="268"/>
            <ac:graphicFrameMk id="7" creationId="{8E67D23D-A936-0E85-103C-475C704BB5C9}"/>
          </ac:graphicFrameMkLst>
        </pc:graphicFrameChg>
        <pc:graphicFrameChg chg="del">
          <ac:chgData name="Bonomo, Mary" userId="bbde8baa-0a1b-45a5-96ea-acf341038a35" providerId="ADAL" clId="{2C8EA7EB-D9E8-904E-B672-D2EBE1E89891}" dt="2025-09-29T23:11:42.250" v="185" actId="478"/>
          <ac:graphicFrameMkLst>
            <pc:docMk/>
            <pc:sldMk cId="3982509633" sldId="268"/>
            <ac:graphicFrameMk id="8" creationId="{866C766D-AB8F-0E78-A128-BEF897554997}"/>
          </ac:graphicFrameMkLst>
        </pc:graphicFrameChg>
        <pc:graphicFrameChg chg="del">
          <ac:chgData name="Bonomo, Mary" userId="bbde8baa-0a1b-45a5-96ea-acf341038a35" providerId="ADAL" clId="{2C8EA7EB-D9E8-904E-B672-D2EBE1E89891}" dt="2025-09-29T23:11:42.250" v="185" actId="478"/>
          <ac:graphicFrameMkLst>
            <pc:docMk/>
            <pc:sldMk cId="3982509633" sldId="268"/>
            <ac:graphicFrameMk id="9" creationId="{C8E1449B-3AEB-2C1C-C7C2-BC2B06A5D988}"/>
          </ac:graphicFrameMkLst>
        </pc:graphicFrameChg>
      </pc:sldChg>
      <pc:sldChg chg="addSp delSp modSp new mod modClrScheme chgLayout">
        <pc:chgData name="Bonomo, Mary" userId="bbde8baa-0a1b-45a5-96ea-acf341038a35" providerId="ADAL" clId="{2C8EA7EB-D9E8-904E-B672-D2EBE1E89891}" dt="2025-09-29T23:13:24.927" v="207" actId="13244"/>
        <pc:sldMkLst>
          <pc:docMk/>
          <pc:sldMk cId="1177858478" sldId="269"/>
        </pc:sldMkLst>
        <pc:spChg chg="add del mod ord">
          <ac:chgData name="Bonomo, Mary" userId="bbde8baa-0a1b-45a5-96ea-acf341038a35" providerId="ADAL" clId="{2C8EA7EB-D9E8-904E-B672-D2EBE1E89891}" dt="2025-09-29T23:13:16.140" v="204" actId="700"/>
          <ac:spMkLst>
            <pc:docMk/>
            <pc:sldMk cId="1177858478" sldId="269"/>
            <ac:spMk id="2" creationId="{3453F954-6EF5-EEAE-2A82-4D4BE50DE235}"/>
          </ac:spMkLst>
        </pc:spChg>
        <pc:spChg chg="add del mod ord">
          <ac:chgData name="Bonomo, Mary" userId="bbde8baa-0a1b-45a5-96ea-acf341038a35" providerId="ADAL" clId="{2C8EA7EB-D9E8-904E-B672-D2EBE1E89891}" dt="2025-09-29T23:13:16.140" v="204" actId="700"/>
          <ac:spMkLst>
            <pc:docMk/>
            <pc:sldMk cId="1177858478" sldId="269"/>
            <ac:spMk id="3" creationId="{7407CAA4-9540-437B-4631-1D8B786D6FAA}"/>
          </ac:spMkLst>
        </pc:spChg>
        <pc:spChg chg="mod ord">
          <ac:chgData name="Bonomo, Mary" userId="bbde8baa-0a1b-45a5-96ea-acf341038a35" providerId="ADAL" clId="{2C8EA7EB-D9E8-904E-B672-D2EBE1E89891}" dt="2025-09-29T23:13:16.140" v="204" actId="700"/>
          <ac:spMkLst>
            <pc:docMk/>
            <pc:sldMk cId="1177858478" sldId="269"/>
            <ac:spMk id="4" creationId="{FB8F5BD7-E60D-0D0F-C229-0CC993AF5333}"/>
          </ac:spMkLst>
        </pc:spChg>
        <pc:spChg chg="add del mod ord">
          <ac:chgData name="Bonomo, Mary" userId="bbde8baa-0a1b-45a5-96ea-acf341038a35" providerId="ADAL" clId="{2C8EA7EB-D9E8-904E-B672-D2EBE1E89891}" dt="2025-09-29T23:13:11.574" v="202" actId="700"/>
          <ac:spMkLst>
            <pc:docMk/>
            <pc:sldMk cId="1177858478" sldId="269"/>
            <ac:spMk id="5" creationId="{7BA412B9-083A-2CE7-74FE-692ACB93ABF1}"/>
          </ac:spMkLst>
        </pc:spChg>
        <pc:spChg chg="add del mod ord">
          <ac:chgData name="Bonomo, Mary" userId="bbde8baa-0a1b-45a5-96ea-acf341038a35" providerId="ADAL" clId="{2C8EA7EB-D9E8-904E-B672-D2EBE1E89891}" dt="2025-09-29T23:13:11.574" v="202" actId="700"/>
          <ac:spMkLst>
            <pc:docMk/>
            <pc:sldMk cId="1177858478" sldId="269"/>
            <ac:spMk id="6" creationId="{7EDC4CD3-0E11-DD44-D298-8EEF25D6FDDA}"/>
          </ac:spMkLst>
        </pc:spChg>
        <pc:spChg chg="add del mod ord">
          <ac:chgData name="Bonomo, Mary" userId="bbde8baa-0a1b-45a5-96ea-acf341038a35" providerId="ADAL" clId="{2C8EA7EB-D9E8-904E-B672-D2EBE1E89891}" dt="2025-09-29T23:13:11.339" v="201" actId="700"/>
          <ac:spMkLst>
            <pc:docMk/>
            <pc:sldMk cId="1177858478" sldId="269"/>
            <ac:spMk id="7" creationId="{AC074C69-960A-5D8D-1066-AEF971F7D421}"/>
          </ac:spMkLst>
        </pc:spChg>
        <pc:spChg chg="add del mod ord">
          <ac:chgData name="Bonomo, Mary" userId="bbde8baa-0a1b-45a5-96ea-acf341038a35" providerId="ADAL" clId="{2C8EA7EB-D9E8-904E-B672-D2EBE1E89891}" dt="2025-09-29T23:13:11.339" v="201" actId="700"/>
          <ac:spMkLst>
            <pc:docMk/>
            <pc:sldMk cId="1177858478" sldId="269"/>
            <ac:spMk id="8" creationId="{E4F3D57E-5602-EB0A-62E0-5B5425883B18}"/>
          </ac:spMkLst>
        </pc:spChg>
        <pc:spChg chg="add mod ord">
          <ac:chgData name="Bonomo, Mary" userId="bbde8baa-0a1b-45a5-96ea-acf341038a35" providerId="ADAL" clId="{2C8EA7EB-D9E8-904E-B672-D2EBE1E89891}" dt="2025-09-29T23:13:16.140" v="204" actId="700"/>
          <ac:spMkLst>
            <pc:docMk/>
            <pc:sldMk cId="1177858478" sldId="269"/>
            <ac:spMk id="9" creationId="{0B809947-8D5E-870A-2C45-B3C77600977D}"/>
          </ac:spMkLst>
        </pc:spChg>
        <pc:spChg chg="add mod ord">
          <ac:chgData name="Bonomo, Mary" userId="bbde8baa-0a1b-45a5-96ea-acf341038a35" providerId="ADAL" clId="{2C8EA7EB-D9E8-904E-B672-D2EBE1E89891}" dt="2025-09-29T23:13:16.140" v="204" actId="700"/>
          <ac:spMkLst>
            <pc:docMk/>
            <pc:sldMk cId="1177858478" sldId="269"/>
            <ac:spMk id="10" creationId="{BDF5E2BE-F2A1-C0E5-B7C4-05D5959A1DC5}"/>
          </ac:spMkLst>
        </pc:spChg>
        <pc:picChg chg="add mod ord">
          <ac:chgData name="Bonomo, Mary" userId="bbde8baa-0a1b-45a5-96ea-acf341038a35" providerId="ADAL" clId="{2C8EA7EB-D9E8-904E-B672-D2EBE1E89891}" dt="2025-09-29T23:13:24.927" v="207" actId="13244"/>
          <ac:picMkLst>
            <pc:docMk/>
            <pc:sldMk cId="1177858478" sldId="269"/>
            <ac:picMk id="11" creationId="{C305210F-92E4-4A64-411A-D0236A4FDEBF}"/>
          </ac:picMkLst>
        </pc:picChg>
      </pc:sldChg>
      <pc:sldMasterChg chg="delSp modSp mod modSldLayout">
        <pc:chgData name="Bonomo, Mary" userId="bbde8baa-0a1b-45a5-96ea-acf341038a35" providerId="ADAL" clId="{2C8EA7EB-D9E8-904E-B672-D2EBE1E89891}" dt="2025-09-30T21:56:31.069" v="223" actId="13244"/>
        <pc:sldMasterMkLst>
          <pc:docMk/>
          <pc:sldMasterMk cId="3253002748" sldId="2147483648"/>
        </pc:sldMasterMkLst>
        <pc:spChg chg="mod">
          <ac:chgData name="Bonomo, Mary" userId="bbde8baa-0a1b-45a5-96ea-acf341038a35" providerId="ADAL" clId="{2C8EA7EB-D9E8-904E-B672-D2EBE1E89891}" dt="2025-09-29T22:57:42.602" v="16" actId="12"/>
          <ac:spMkLst>
            <pc:docMk/>
            <pc:sldMasterMk cId="3253002748" sldId="2147483648"/>
            <ac:spMk id="3" creationId="{C6F49C07-F5E3-2146-4EC9-478FD9B42A90}"/>
          </ac:spMkLst>
        </pc:spChg>
        <pc:spChg chg="mod ord">
          <ac:chgData name="Bonomo, Mary" userId="bbde8baa-0a1b-45a5-96ea-acf341038a35" providerId="ADAL" clId="{2C8EA7EB-D9E8-904E-B672-D2EBE1E89891}" dt="2025-09-30T21:52:38.241" v="218" actId="207"/>
          <ac:spMkLst>
            <pc:docMk/>
            <pc:sldMasterMk cId="3253002748" sldId="2147483648"/>
            <ac:spMk id="6" creationId="{FB1A45BA-63DC-4422-B485-98CB1F6C12EE}"/>
          </ac:spMkLst>
        </pc:spChg>
        <pc:spChg chg="mod">
          <ac:chgData name="Bonomo, Mary" userId="bbde8baa-0a1b-45a5-96ea-acf341038a35" providerId="ADAL" clId="{2C8EA7EB-D9E8-904E-B672-D2EBE1E89891}" dt="2025-09-29T22:57:22.035" v="13" actId="1037"/>
          <ac:spMkLst>
            <pc:docMk/>
            <pc:sldMasterMk cId="3253002748" sldId="2147483648"/>
            <ac:spMk id="11" creationId="{749B0CFF-62E6-875D-827D-1F3076D9B912}"/>
          </ac:spMkLst>
        </pc:spChg>
        <pc:spChg chg="del">
          <ac:chgData name="Bonomo, Mary" userId="bbde8baa-0a1b-45a5-96ea-acf341038a35" providerId="ADAL" clId="{2C8EA7EB-D9E8-904E-B672-D2EBE1E89891}" dt="2025-09-29T22:57:01.243" v="0" actId="478"/>
          <ac:spMkLst>
            <pc:docMk/>
            <pc:sldMasterMk cId="3253002748" sldId="2147483648"/>
            <ac:spMk id="13" creationId="{6BBFE85F-80E3-2E14-F2CC-48947DA23F01}"/>
          </ac:spMkLst>
        </pc:spChg>
        <pc:picChg chg="ord">
          <ac:chgData name="Bonomo, Mary" userId="bbde8baa-0a1b-45a5-96ea-acf341038a35" providerId="ADAL" clId="{2C8EA7EB-D9E8-904E-B672-D2EBE1E89891}" dt="2025-09-30T21:52:29.637" v="217" actId="13244"/>
          <ac:picMkLst>
            <pc:docMk/>
            <pc:sldMasterMk cId="3253002748" sldId="2147483648"/>
            <ac:picMk id="4" creationId="{7DAC4C76-A722-B19F-A3B5-57B4B293A501}"/>
          </ac:picMkLst>
        </pc:picChg>
        <pc:cxnChg chg="ord">
          <ac:chgData name="Bonomo, Mary" userId="bbde8baa-0a1b-45a5-96ea-acf341038a35" providerId="ADAL" clId="{2C8EA7EB-D9E8-904E-B672-D2EBE1E89891}" dt="2025-09-30T21:52:13.457" v="213" actId="13244"/>
          <ac:cxnSpMkLst>
            <pc:docMk/>
            <pc:sldMasterMk cId="3253002748" sldId="2147483648"/>
            <ac:cxnSpMk id="10" creationId="{A719FA56-2527-BBF1-14C6-878F5E64C790}"/>
          </ac:cxnSpMkLst>
        </pc:cxnChg>
        <pc:sldLayoutChg chg="addSp modSp">
          <pc:chgData name="Bonomo, Mary" userId="bbde8baa-0a1b-45a5-96ea-acf341038a35" providerId="ADAL" clId="{2C8EA7EB-D9E8-904E-B672-D2EBE1E89891}" dt="2025-09-29T22:58:56.555" v="34"/>
          <pc:sldLayoutMkLst>
            <pc:docMk/>
            <pc:sldMasterMk cId="3253002748" sldId="2147483648"/>
            <pc:sldLayoutMk cId="3952427275" sldId="2147483649"/>
          </pc:sldLayoutMkLst>
          <pc:spChg chg="add mod">
            <ac:chgData name="Bonomo, Mary" userId="bbde8baa-0a1b-45a5-96ea-acf341038a35" providerId="ADAL" clId="{2C8EA7EB-D9E8-904E-B672-D2EBE1E89891}" dt="2025-09-29T22:58:56.555" v="34"/>
            <ac:spMkLst>
              <pc:docMk/>
              <pc:sldMasterMk cId="3253002748" sldId="2147483648"/>
              <pc:sldLayoutMk cId="3952427275" sldId="2147483649"/>
              <ac:spMk id="4" creationId="{A6A9823E-F61A-C7BF-96DD-A3CDFC1B12B3}"/>
            </ac:spMkLst>
          </pc:spChg>
        </pc:sldLayoutChg>
        <pc:sldLayoutChg chg="modSp mod">
          <pc:chgData name="Bonomo, Mary" userId="bbde8baa-0a1b-45a5-96ea-acf341038a35" providerId="ADAL" clId="{2C8EA7EB-D9E8-904E-B672-D2EBE1E89891}" dt="2025-09-29T23:03:49.980" v="94" actId="13244"/>
          <pc:sldLayoutMkLst>
            <pc:docMk/>
            <pc:sldMasterMk cId="3253002748" sldId="2147483648"/>
            <pc:sldLayoutMk cId="4031811421" sldId="2147483654"/>
          </pc:sldLayoutMkLst>
          <pc:spChg chg="ord">
            <ac:chgData name="Bonomo, Mary" userId="bbde8baa-0a1b-45a5-96ea-acf341038a35" providerId="ADAL" clId="{2C8EA7EB-D9E8-904E-B672-D2EBE1E89891}" dt="2025-09-29T23:03:49.980" v="94" actId="13244"/>
            <ac:spMkLst>
              <pc:docMk/>
              <pc:sldMasterMk cId="3253002748" sldId="2147483648"/>
              <pc:sldLayoutMk cId="4031811421" sldId="2147483654"/>
              <ac:spMk id="2" creationId="{3EC1F371-528F-0113-4E79-25DA2A3ED98A}"/>
            </ac:spMkLst>
          </pc:spChg>
          <pc:spChg chg="ord">
            <ac:chgData name="Bonomo, Mary" userId="bbde8baa-0a1b-45a5-96ea-acf341038a35" providerId="ADAL" clId="{2C8EA7EB-D9E8-904E-B672-D2EBE1E89891}" dt="2025-09-29T23:03:49.980" v="94" actId="13244"/>
            <ac:spMkLst>
              <pc:docMk/>
              <pc:sldMasterMk cId="3253002748" sldId="2147483648"/>
              <pc:sldLayoutMk cId="4031811421" sldId="2147483654"/>
              <ac:spMk id="5" creationId="{16B784DC-6E1B-BB0E-4741-BE3223BC59C2}"/>
            </ac:spMkLst>
          </pc:spChg>
        </pc:sldLayoutChg>
        <pc:sldLayoutChg chg="addSp delSp modSp mod">
          <pc:chgData name="Bonomo, Mary" userId="bbde8baa-0a1b-45a5-96ea-acf341038a35" providerId="ADAL" clId="{2C8EA7EB-D9E8-904E-B672-D2EBE1E89891}" dt="2025-09-30T21:55:58.090" v="221" actId="207"/>
          <pc:sldLayoutMkLst>
            <pc:docMk/>
            <pc:sldMasterMk cId="3253002748" sldId="2147483648"/>
            <pc:sldLayoutMk cId="1462814617" sldId="2147483660"/>
          </pc:sldLayoutMkLst>
          <pc:spChg chg="del">
            <ac:chgData name="Bonomo, Mary" userId="bbde8baa-0a1b-45a5-96ea-acf341038a35" providerId="ADAL" clId="{2C8EA7EB-D9E8-904E-B672-D2EBE1E89891}" dt="2025-09-29T22:59:27.128" v="35" actId="478"/>
            <ac:spMkLst>
              <pc:docMk/>
              <pc:sldMasterMk cId="3253002748" sldId="2147483648"/>
              <pc:sldLayoutMk cId="1462814617" sldId="2147483660"/>
              <ac:spMk id="5" creationId="{7239F620-2BF5-D320-54D5-3B2C8C603E8E}"/>
            </ac:spMkLst>
          </pc:spChg>
          <pc:spChg chg="mod ord">
            <ac:chgData name="Bonomo, Mary" userId="bbde8baa-0a1b-45a5-96ea-acf341038a35" providerId="ADAL" clId="{2C8EA7EB-D9E8-904E-B672-D2EBE1E89891}" dt="2025-09-29T23:02:02.331" v="63" actId="13244"/>
            <ac:spMkLst>
              <pc:docMk/>
              <pc:sldMasterMk cId="3253002748" sldId="2147483648"/>
              <pc:sldLayoutMk cId="1462814617" sldId="2147483660"/>
              <ac:spMk id="6" creationId="{3B80DBCF-B013-3250-304D-A0EB7FEB953E}"/>
            </ac:spMkLst>
          </pc:spChg>
          <pc:spChg chg="add mod">
            <ac:chgData name="Bonomo, Mary" userId="bbde8baa-0a1b-45a5-96ea-acf341038a35" providerId="ADAL" clId="{2C8EA7EB-D9E8-904E-B672-D2EBE1E89891}" dt="2025-09-30T21:55:58.090" v="221" actId="207"/>
            <ac:spMkLst>
              <pc:docMk/>
              <pc:sldMasterMk cId="3253002748" sldId="2147483648"/>
              <pc:sldLayoutMk cId="1462814617" sldId="2147483660"/>
              <ac:spMk id="7" creationId="{7EB1D4AE-7829-8AC4-1BEA-E9670F0DC9D6}"/>
            </ac:spMkLst>
          </pc:spChg>
          <pc:picChg chg="mod">
            <ac:chgData name="Bonomo, Mary" userId="bbde8baa-0a1b-45a5-96ea-acf341038a35" providerId="ADAL" clId="{2C8EA7EB-D9E8-904E-B672-D2EBE1E89891}" dt="2025-09-29T23:02:14.490" v="65" actId="962"/>
            <ac:picMkLst>
              <pc:docMk/>
              <pc:sldMasterMk cId="3253002748" sldId="2147483648"/>
              <pc:sldLayoutMk cId="1462814617" sldId="2147483660"/>
              <ac:picMk id="4" creationId="{735C662D-88C5-4CBA-B096-AAF869A4BD77}"/>
            </ac:picMkLst>
          </pc:picChg>
        </pc:sldLayoutChg>
        <pc:sldLayoutChg chg="modSp mod">
          <pc:chgData name="Bonomo, Mary" userId="bbde8baa-0a1b-45a5-96ea-acf341038a35" providerId="ADAL" clId="{2C8EA7EB-D9E8-904E-B672-D2EBE1E89891}" dt="2025-09-29T23:02:47.257" v="69" actId="13244"/>
          <pc:sldLayoutMkLst>
            <pc:docMk/>
            <pc:sldMasterMk cId="3253002748" sldId="2147483648"/>
            <pc:sldLayoutMk cId="4289144584" sldId="2147483661"/>
          </pc:sldLayoutMkLst>
          <pc:spChg chg="mod">
            <ac:chgData name="Bonomo, Mary" userId="bbde8baa-0a1b-45a5-96ea-acf341038a35" providerId="ADAL" clId="{2C8EA7EB-D9E8-904E-B672-D2EBE1E89891}" dt="2025-09-29T23:02:43.335" v="68" actId="14100"/>
            <ac:spMkLst>
              <pc:docMk/>
              <pc:sldMasterMk cId="3253002748" sldId="2147483648"/>
              <pc:sldLayoutMk cId="4289144584" sldId="2147483661"/>
              <ac:spMk id="3" creationId="{04B56AE1-82F6-A27F-D6EE-66ED9B9A6556}"/>
            </ac:spMkLst>
          </pc:spChg>
          <pc:spChg chg="ord">
            <ac:chgData name="Bonomo, Mary" userId="bbde8baa-0a1b-45a5-96ea-acf341038a35" providerId="ADAL" clId="{2C8EA7EB-D9E8-904E-B672-D2EBE1E89891}" dt="2025-09-29T23:02:47.257" v="69" actId="13244"/>
            <ac:spMkLst>
              <pc:docMk/>
              <pc:sldMasterMk cId="3253002748" sldId="2147483648"/>
              <pc:sldLayoutMk cId="4289144584" sldId="2147483661"/>
              <ac:spMk id="5" creationId="{D56D12FE-80CC-9C5E-CDAC-BCCAB2EEA1CB}"/>
            </ac:spMkLst>
          </pc:spChg>
          <pc:spChg chg="ord">
            <ac:chgData name="Bonomo, Mary" userId="bbde8baa-0a1b-45a5-96ea-acf341038a35" providerId="ADAL" clId="{2C8EA7EB-D9E8-904E-B672-D2EBE1E89891}" dt="2025-09-29T23:02:47.257" v="69" actId="13244"/>
            <ac:spMkLst>
              <pc:docMk/>
              <pc:sldMasterMk cId="3253002748" sldId="2147483648"/>
              <pc:sldLayoutMk cId="4289144584" sldId="2147483661"/>
              <ac:spMk id="7" creationId="{A00C2194-D0A2-EC36-CE20-14F5678004DB}"/>
            </ac:spMkLst>
          </pc:spChg>
        </pc:sldLayoutChg>
        <pc:sldLayoutChg chg="modSp mod">
          <pc:chgData name="Bonomo, Mary" userId="bbde8baa-0a1b-45a5-96ea-acf341038a35" providerId="ADAL" clId="{2C8EA7EB-D9E8-904E-B672-D2EBE1E89891}" dt="2025-09-29T23:02:34.745" v="67" actId="13244"/>
          <pc:sldLayoutMkLst>
            <pc:docMk/>
            <pc:sldMasterMk cId="3253002748" sldId="2147483648"/>
            <pc:sldLayoutMk cId="2838799991" sldId="2147483662"/>
          </pc:sldLayoutMkLst>
          <pc:spChg chg="ord">
            <ac:chgData name="Bonomo, Mary" userId="bbde8baa-0a1b-45a5-96ea-acf341038a35" providerId="ADAL" clId="{2C8EA7EB-D9E8-904E-B672-D2EBE1E89891}" dt="2025-09-29T23:02:34.745" v="67" actId="13244"/>
            <ac:spMkLst>
              <pc:docMk/>
              <pc:sldMasterMk cId="3253002748" sldId="2147483648"/>
              <pc:sldLayoutMk cId="2838799991" sldId="2147483662"/>
              <ac:spMk id="3" creationId="{04B56AE1-82F6-A27F-D6EE-66ED9B9A6556}"/>
            </ac:spMkLst>
          </pc:spChg>
          <pc:spChg chg="mod ord">
            <ac:chgData name="Bonomo, Mary" userId="bbde8baa-0a1b-45a5-96ea-acf341038a35" providerId="ADAL" clId="{2C8EA7EB-D9E8-904E-B672-D2EBE1E89891}" dt="2025-09-29T23:02:34.745" v="67" actId="13244"/>
            <ac:spMkLst>
              <pc:docMk/>
              <pc:sldMasterMk cId="3253002748" sldId="2147483648"/>
              <pc:sldLayoutMk cId="2838799991" sldId="2147483662"/>
              <ac:spMk id="5" creationId="{C2E81AA6-2F1C-82E9-DE1B-1F4948B196CB}"/>
            </ac:spMkLst>
          </pc:spChg>
        </pc:sldLayoutChg>
        <pc:sldLayoutChg chg="modSp mod">
          <pc:chgData name="Bonomo, Mary" userId="bbde8baa-0a1b-45a5-96ea-acf341038a35" providerId="ADAL" clId="{2C8EA7EB-D9E8-904E-B672-D2EBE1E89891}" dt="2025-09-29T23:05:30.479" v="112" actId="1076"/>
          <pc:sldLayoutMkLst>
            <pc:docMk/>
            <pc:sldMasterMk cId="3253002748" sldId="2147483648"/>
            <pc:sldLayoutMk cId="2481085839" sldId="2147483663"/>
          </pc:sldLayoutMkLst>
          <pc:spChg chg="mod">
            <ac:chgData name="Bonomo, Mary" userId="bbde8baa-0a1b-45a5-96ea-acf341038a35" providerId="ADAL" clId="{2C8EA7EB-D9E8-904E-B672-D2EBE1E89891}" dt="2025-09-29T23:00:46.168" v="43" actId="962"/>
            <ac:spMkLst>
              <pc:docMk/>
              <pc:sldMasterMk cId="3253002748" sldId="2147483648"/>
              <pc:sldLayoutMk cId="2481085839" sldId="2147483663"/>
              <ac:spMk id="3" creationId="{6D6C8FFB-4FBB-EDA4-1914-6BBB4FD5FD63}"/>
            </ac:spMkLst>
          </pc:spChg>
          <pc:spChg chg="ord">
            <ac:chgData name="Bonomo, Mary" userId="bbde8baa-0a1b-45a5-96ea-acf341038a35" providerId="ADAL" clId="{2C8EA7EB-D9E8-904E-B672-D2EBE1E89891}" dt="2025-09-29T23:00:40.191" v="42" actId="13244"/>
            <ac:spMkLst>
              <pc:docMk/>
              <pc:sldMasterMk cId="3253002748" sldId="2147483648"/>
              <pc:sldLayoutMk cId="2481085839" sldId="2147483663"/>
              <ac:spMk id="6" creationId="{5ED8147D-D362-381F-869D-FA4B7D9E287E}"/>
            </ac:spMkLst>
          </pc:spChg>
          <pc:spChg chg="mod">
            <ac:chgData name="Bonomo, Mary" userId="bbde8baa-0a1b-45a5-96ea-acf341038a35" providerId="ADAL" clId="{2C8EA7EB-D9E8-904E-B672-D2EBE1E89891}" dt="2025-09-29T23:05:14.180" v="108" actId="1076"/>
            <ac:spMkLst>
              <pc:docMk/>
              <pc:sldMasterMk cId="3253002748" sldId="2147483648"/>
              <pc:sldLayoutMk cId="2481085839" sldId="2147483663"/>
              <ac:spMk id="7" creationId="{087E296D-B5F7-FF47-EE43-1E4BDD463F4D}"/>
            </ac:spMkLst>
          </pc:spChg>
          <pc:spChg chg="mod">
            <ac:chgData name="Bonomo, Mary" userId="bbde8baa-0a1b-45a5-96ea-acf341038a35" providerId="ADAL" clId="{2C8EA7EB-D9E8-904E-B672-D2EBE1E89891}" dt="2025-09-29T23:05:19.631" v="109" actId="1076"/>
            <ac:spMkLst>
              <pc:docMk/>
              <pc:sldMasterMk cId="3253002748" sldId="2147483648"/>
              <pc:sldLayoutMk cId="2481085839" sldId="2147483663"/>
              <ac:spMk id="8" creationId="{0340220A-A6E7-289B-F1EE-16C6F04C7CF2}"/>
            </ac:spMkLst>
          </pc:spChg>
          <pc:spChg chg="mod">
            <ac:chgData name="Bonomo, Mary" userId="bbde8baa-0a1b-45a5-96ea-acf341038a35" providerId="ADAL" clId="{2C8EA7EB-D9E8-904E-B672-D2EBE1E89891}" dt="2025-09-29T23:05:24.251" v="110" actId="1076"/>
            <ac:spMkLst>
              <pc:docMk/>
              <pc:sldMasterMk cId="3253002748" sldId="2147483648"/>
              <pc:sldLayoutMk cId="2481085839" sldId="2147483663"/>
              <ac:spMk id="9" creationId="{6552CB3A-FEF0-C1C8-E93D-3087B96118E2}"/>
            </ac:spMkLst>
          </pc:spChg>
          <pc:spChg chg="mod">
            <ac:chgData name="Bonomo, Mary" userId="bbde8baa-0a1b-45a5-96ea-acf341038a35" providerId="ADAL" clId="{2C8EA7EB-D9E8-904E-B672-D2EBE1E89891}" dt="2025-09-29T23:05:26.866" v="111" actId="1076"/>
            <ac:spMkLst>
              <pc:docMk/>
              <pc:sldMasterMk cId="3253002748" sldId="2147483648"/>
              <pc:sldLayoutMk cId="2481085839" sldId="2147483663"/>
              <ac:spMk id="10" creationId="{E05DCA98-E553-18B8-ED16-6D670065193D}"/>
            </ac:spMkLst>
          </pc:spChg>
          <pc:spChg chg="mod ord">
            <ac:chgData name="Bonomo, Mary" userId="bbde8baa-0a1b-45a5-96ea-acf341038a35" providerId="ADAL" clId="{2C8EA7EB-D9E8-904E-B672-D2EBE1E89891}" dt="2025-09-29T23:05:30.479" v="112" actId="1076"/>
            <ac:spMkLst>
              <pc:docMk/>
              <pc:sldMasterMk cId="3253002748" sldId="2147483648"/>
              <pc:sldLayoutMk cId="2481085839" sldId="2147483663"/>
              <ac:spMk id="11" creationId="{CC146F2F-6C2A-D5B8-CB42-12499968D471}"/>
            </ac:spMkLst>
          </pc:spChg>
          <pc:spChg chg="mod ord">
            <ac:chgData name="Bonomo, Mary" userId="bbde8baa-0a1b-45a5-96ea-acf341038a35" providerId="ADAL" clId="{2C8EA7EB-D9E8-904E-B672-D2EBE1E89891}" dt="2025-09-29T23:00:49.307" v="44" actId="13244"/>
            <ac:spMkLst>
              <pc:docMk/>
              <pc:sldMasterMk cId="3253002748" sldId="2147483648"/>
              <pc:sldLayoutMk cId="2481085839" sldId="2147483663"/>
              <ac:spMk id="12" creationId="{9ED5063D-FDE3-4912-2EC7-1C3730DB3069}"/>
            </ac:spMkLst>
          </pc:spChg>
          <pc:spChg chg="mod ord">
            <ac:chgData name="Bonomo, Mary" userId="bbde8baa-0a1b-45a5-96ea-acf341038a35" providerId="ADAL" clId="{2C8EA7EB-D9E8-904E-B672-D2EBE1E89891}" dt="2025-09-29T23:05:14.180" v="108" actId="1076"/>
            <ac:spMkLst>
              <pc:docMk/>
              <pc:sldMasterMk cId="3253002748" sldId="2147483648"/>
              <pc:sldLayoutMk cId="2481085839" sldId="2147483663"/>
              <ac:spMk id="13" creationId="{5FB1DEB9-00AD-E69F-FD86-EA96B9A88AD5}"/>
            </ac:spMkLst>
          </pc:spChg>
          <pc:spChg chg="mod ord">
            <ac:chgData name="Bonomo, Mary" userId="bbde8baa-0a1b-45a5-96ea-acf341038a35" providerId="ADAL" clId="{2C8EA7EB-D9E8-904E-B672-D2EBE1E89891}" dt="2025-09-29T23:05:19.631" v="109" actId="1076"/>
            <ac:spMkLst>
              <pc:docMk/>
              <pc:sldMasterMk cId="3253002748" sldId="2147483648"/>
              <pc:sldLayoutMk cId="2481085839" sldId="2147483663"/>
              <ac:spMk id="14" creationId="{FF830301-B4CF-9D0C-F41D-E2AB025B3AB8}"/>
            </ac:spMkLst>
          </pc:spChg>
          <pc:spChg chg="mod ord">
            <ac:chgData name="Bonomo, Mary" userId="bbde8baa-0a1b-45a5-96ea-acf341038a35" providerId="ADAL" clId="{2C8EA7EB-D9E8-904E-B672-D2EBE1E89891}" dt="2025-09-29T23:05:24.251" v="110" actId="1076"/>
            <ac:spMkLst>
              <pc:docMk/>
              <pc:sldMasterMk cId="3253002748" sldId="2147483648"/>
              <pc:sldLayoutMk cId="2481085839" sldId="2147483663"/>
              <ac:spMk id="15" creationId="{1166825C-0597-5BFE-6DA5-4B7ABB903187}"/>
            </ac:spMkLst>
          </pc:spChg>
          <pc:spChg chg="mod ord">
            <ac:chgData name="Bonomo, Mary" userId="bbde8baa-0a1b-45a5-96ea-acf341038a35" providerId="ADAL" clId="{2C8EA7EB-D9E8-904E-B672-D2EBE1E89891}" dt="2025-09-29T23:05:26.866" v="111" actId="1076"/>
            <ac:spMkLst>
              <pc:docMk/>
              <pc:sldMasterMk cId="3253002748" sldId="2147483648"/>
              <pc:sldLayoutMk cId="2481085839" sldId="2147483663"/>
              <ac:spMk id="16" creationId="{B8CA45BA-6579-83FF-ED28-04184B6E7178}"/>
            </ac:spMkLst>
          </pc:spChg>
          <pc:spChg chg="mod">
            <ac:chgData name="Bonomo, Mary" userId="bbde8baa-0a1b-45a5-96ea-acf341038a35" providerId="ADAL" clId="{2C8EA7EB-D9E8-904E-B672-D2EBE1E89891}" dt="2025-09-29T23:05:30.479" v="112" actId="1076"/>
            <ac:spMkLst>
              <pc:docMk/>
              <pc:sldMasterMk cId="3253002748" sldId="2147483648"/>
              <pc:sldLayoutMk cId="2481085839" sldId="2147483663"/>
              <ac:spMk id="17" creationId="{F648FE27-6891-2782-F32F-635D1687C85E}"/>
            </ac:spMkLst>
          </pc:spChg>
        </pc:sldLayoutChg>
        <pc:sldLayoutChg chg="modSp mod">
          <pc:chgData name="Bonomo, Mary" userId="bbde8baa-0a1b-45a5-96ea-acf341038a35" providerId="ADAL" clId="{2C8EA7EB-D9E8-904E-B672-D2EBE1E89891}" dt="2025-09-30T21:55:13.695" v="220" actId="13244"/>
          <pc:sldLayoutMkLst>
            <pc:docMk/>
            <pc:sldMasterMk cId="3253002748" sldId="2147483648"/>
            <pc:sldLayoutMk cId="2541657464" sldId="2147483664"/>
          </pc:sldLayoutMkLst>
          <pc:spChg chg="ord">
            <ac:chgData name="Bonomo, Mary" userId="bbde8baa-0a1b-45a5-96ea-acf341038a35" providerId="ADAL" clId="{2C8EA7EB-D9E8-904E-B672-D2EBE1E89891}" dt="2025-09-30T21:55:10.103" v="219" actId="13244"/>
            <ac:spMkLst>
              <pc:docMk/>
              <pc:sldMasterMk cId="3253002748" sldId="2147483648"/>
              <pc:sldLayoutMk cId="2541657464" sldId="2147483664"/>
              <ac:spMk id="10" creationId="{BD78F9EE-3521-97D7-574B-8F7383A73F93}"/>
            </ac:spMkLst>
          </pc:spChg>
          <pc:spChg chg="mod">
            <ac:chgData name="Bonomo, Mary" userId="bbde8baa-0a1b-45a5-96ea-acf341038a35" providerId="ADAL" clId="{2C8EA7EB-D9E8-904E-B672-D2EBE1E89891}" dt="2025-09-29T22:59:44.373" v="39" actId="14100"/>
            <ac:spMkLst>
              <pc:docMk/>
              <pc:sldMasterMk cId="3253002748" sldId="2147483648"/>
              <pc:sldLayoutMk cId="2541657464" sldId="2147483664"/>
              <ac:spMk id="12" creationId="{3E345753-DFBC-756F-1D61-7A4BB6E6FAB0}"/>
            </ac:spMkLst>
          </pc:spChg>
          <pc:spChg chg="mod">
            <ac:chgData name="Bonomo, Mary" userId="bbde8baa-0a1b-45a5-96ea-acf341038a35" providerId="ADAL" clId="{2C8EA7EB-D9E8-904E-B672-D2EBE1E89891}" dt="2025-09-29T22:59:44.373" v="39" actId="14100"/>
            <ac:spMkLst>
              <pc:docMk/>
              <pc:sldMasterMk cId="3253002748" sldId="2147483648"/>
              <pc:sldLayoutMk cId="2541657464" sldId="2147483664"/>
              <ac:spMk id="14" creationId="{73C08866-8817-5D54-2CFB-3164EAD81B0A}"/>
            </ac:spMkLst>
          </pc:spChg>
          <pc:spChg chg="mod">
            <ac:chgData name="Bonomo, Mary" userId="bbde8baa-0a1b-45a5-96ea-acf341038a35" providerId="ADAL" clId="{2C8EA7EB-D9E8-904E-B672-D2EBE1E89891}" dt="2025-09-29T22:59:44.373" v="39" actId="14100"/>
            <ac:spMkLst>
              <pc:docMk/>
              <pc:sldMasterMk cId="3253002748" sldId="2147483648"/>
              <pc:sldLayoutMk cId="2541657464" sldId="2147483664"/>
              <ac:spMk id="16" creationId="{CFA0637C-C618-9511-5260-FE222A1B7DBD}"/>
            </ac:spMkLst>
          </pc:spChg>
          <pc:spChg chg="mod">
            <ac:chgData name="Bonomo, Mary" userId="bbde8baa-0a1b-45a5-96ea-acf341038a35" providerId="ADAL" clId="{2C8EA7EB-D9E8-904E-B672-D2EBE1E89891}" dt="2025-09-29T22:59:44.373" v="39" actId="14100"/>
            <ac:spMkLst>
              <pc:docMk/>
              <pc:sldMasterMk cId="3253002748" sldId="2147483648"/>
              <pc:sldLayoutMk cId="2541657464" sldId="2147483664"/>
              <ac:spMk id="18" creationId="{D84B46CE-B58F-E66F-59BE-A42F25259527}"/>
            </ac:spMkLst>
          </pc:spChg>
          <pc:spChg chg="mod">
            <ac:chgData name="Bonomo, Mary" userId="bbde8baa-0a1b-45a5-96ea-acf341038a35" providerId="ADAL" clId="{2C8EA7EB-D9E8-904E-B672-D2EBE1E89891}" dt="2025-09-29T22:59:44.373" v="39" actId="14100"/>
            <ac:spMkLst>
              <pc:docMk/>
              <pc:sldMasterMk cId="3253002748" sldId="2147483648"/>
              <pc:sldLayoutMk cId="2541657464" sldId="2147483664"/>
              <ac:spMk id="20" creationId="{9EF0E9C6-2E03-B67C-BCDE-0338BD8D6EF2}"/>
            </ac:spMkLst>
          </pc:spChg>
          <pc:cxnChg chg="ord">
            <ac:chgData name="Bonomo, Mary" userId="bbde8baa-0a1b-45a5-96ea-acf341038a35" providerId="ADAL" clId="{2C8EA7EB-D9E8-904E-B672-D2EBE1E89891}" dt="2025-09-30T21:55:13.695" v="220" actId="13244"/>
            <ac:cxnSpMkLst>
              <pc:docMk/>
              <pc:sldMasterMk cId="3253002748" sldId="2147483648"/>
              <pc:sldLayoutMk cId="2541657464" sldId="2147483664"/>
              <ac:cxnSpMk id="6" creationId="{908A98EC-9C9D-B1D1-3681-2ED95F02DC27}"/>
            </ac:cxnSpMkLst>
          </pc:cxnChg>
        </pc:sldLayoutChg>
        <pc:sldLayoutChg chg="addSp modSp mod">
          <pc:chgData name="Bonomo, Mary" userId="bbde8baa-0a1b-45a5-96ea-acf341038a35" providerId="ADAL" clId="{2C8EA7EB-D9E8-904E-B672-D2EBE1E89891}" dt="2025-09-30T21:56:31.069" v="223" actId="13244"/>
          <pc:sldLayoutMkLst>
            <pc:docMk/>
            <pc:sldMasterMk cId="3253002748" sldId="2147483648"/>
            <pc:sldLayoutMk cId="372841002" sldId="2147483665"/>
          </pc:sldLayoutMkLst>
          <pc:spChg chg="mod ord">
            <ac:chgData name="Bonomo, Mary" userId="bbde8baa-0a1b-45a5-96ea-acf341038a35" providerId="ADAL" clId="{2C8EA7EB-D9E8-904E-B672-D2EBE1E89891}" dt="2025-09-29T23:03:39.336" v="92" actId="1036"/>
            <ac:spMkLst>
              <pc:docMk/>
              <pc:sldMasterMk cId="3253002748" sldId="2147483648"/>
              <pc:sldLayoutMk cId="372841002" sldId="2147483665"/>
              <ac:spMk id="6" creationId="{0A624B1C-FC85-381A-B853-D6C5AAA9D383}"/>
            </ac:spMkLst>
          </pc:spChg>
          <pc:spChg chg="ord">
            <ac:chgData name="Bonomo, Mary" userId="bbde8baa-0a1b-45a5-96ea-acf341038a35" providerId="ADAL" clId="{2C8EA7EB-D9E8-904E-B672-D2EBE1E89891}" dt="2025-09-29T23:03:06.358" v="76" actId="13244"/>
            <ac:spMkLst>
              <pc:docMk/>
              <pc:sldMasterMk cId="3253002748" sldId="2147483648"/>
              <pc:sldLayoutMk cId="372841002" sldId="2147483665"/>
              <ac:spMk id="7" creationId="{A00C2194-D0A2-EC36-CE20-14F5678004DB}"/>
            </ac:spMkLst>
          </pc:spChg>
          <pc:spChg chg="mod ord">
            <ac:chgData name="Bonomo, Mary" userId="bbde8baa-0a1b-45a5-96ea-acf341038a35" providerId="ADAL" clId="{2C8EA7EB-D9E8-904E-B672-D2EBE1E89891}" dt="2025-09-29T23:03:44.127" v="93" actId="14100"/>
            <ac:spMkLst>
              <pc:docMk/>
              <pc:sldMasterMk cId="3253002748" sldId="2147483648"/>
              <pc:sldLayoutMk cId="372841002" sldId="2147483665"/>
              <ac:spMk id="10" creationId="{66A3E066-DAEC-CE3C-9561-C49C4091E7BA}"/>
            </ac:spMkLst>
          </pc:spChg>
          <pc:spChg chg="mod">
            <ac:chgData name="Bonomo, Mary" userId="bbde8baa-0a1b-45a5-96ea-acf341038a35" providerId="ADAL" clId="{2C8EA7EB-D9E8-904E-B672-D2EBE1E89891}" dt="2025-09-29T23:03:16.123" v="78" actId="962"/>
            <ac:spMkLst>
              <pc:docMk/>
              <pc:sldMasterMk cId="3253002748" sldId="2147483648"/>
              <pc:sldLayoutMk cId="372841002" sldId="2147483665"/>
              <ac:spMk id="13" creationId="{B3198E57-2B02-2DC2-2500-BCDC846046B9}"/>
            </ac:spMkLst>
          </pc:spChg>
          <pc:spChg chg="mod">
            <ac:chgData name="Bonomo, Mary" userId="bbde8baa-0a1b-45a5-96ea-acf341038a35" providerId="ADAL" clId="{2C8EA7EB-D9E8-904E-B672-D2EBE1E89891}" dt="2025-09-29T23:03:36.792" v="88" actId="1036"/>
            <ac:spMkLst>
              <pc:docMk/>
              <pc:sldMasterMk cId="3253002748" sldId="2147483648"/>
              <pc:sldLayoutMk cId="372841002" sldId="2147483665"/>
              <ac:spMk id="14" creationId="{6C0F09B0-DF9F-DADF-48DC-F22F5DE2A899}"/>
            </ac:spMkLst>
          </pc:spChg>
          <pc:spChg chg="mod ord">
            <ac:chgData name="Bonomo, Mary" userId="bbde8baa-0a1b-45a5-96ea-acf341038a35" providerId="ADAL" clId="{2C8EA7EB-D9E8-904E-B672-D2EBE1E89891}" dt="2025-09-29T23:03:29.052" v="82" actId="13244"/>
            <ac:spMkLst>
              <pc:docMk/>
              <pc:sldMasterMk cId="3253002748" sldId="2147483648"/>
              <pc:sldLayoutMk cId="372841002" sldId="2147483665"/>
              <ac:spMk id="15" creationId="{6CD76F6F-2107-084B-8B4D-4B4E841F39CC}"/>
            </ac:spMkLst>
          </pc:spChg>
          <pc:cxnChg chg="add mod ord">
            <ac:chgData name="Bonomo, Mary" userId="bbde8baa-0a1b-45a5-96ea-acf341038a35" providerId="ADAL" clId="{2C8EA7EB-D9E8-904E-B672-D2EBE1E89891}" dt="2025-09-30T21:56:31.069" v="223" actId="13244"/>
            <ac:cxnSpMkLst>
              <pc:docMk/>
              <pc:sldMasterMk cId="3253002748" sldId="2147483648"/>
              <pc:sldLayoutMk cId="372841002" sldId="2147483665"/>
              <ac:cxnSpMk id="2" creationId="{81169DA9-C9D6-213B-7C47-037E6B2219FB}"/>
            </ac:cxnSpMkLst>
          </pc:cxnChg>
          <pc:cxnChg chg="add mod ord">
            <ac:chgData name="Bonomo, Mary" userId="bbde8baa-0a1b-45a5-96ea-acf341038a35" providerId="ADAL" clId="{2C8EA7EB-D9E8-904E-B672-D2EBE1E89891}" dt="2025-09-30T21:56:28.187" v="222" actId="13244"/>
            <ac:cxnSpMkLst>
              <pc:docMk/>
              <pc:sldMasterMk cId="3253002748" sldId="2147483648"/>
              <pc:sldLayoutMk cId="372841002" sldId="2147483665"/>
              <ac:cxnSpMk id="3" creationId="{3D078F23-C025-FD01-6896-1ABA413AAADD}"/>
            </ac:cxnSpMkLst>
          </pc:cxnChg>
        </pc:sldLayoutChg>
        <pc:sldLayoutChg chg="modSp mod">
          <pc:chgData name="Bonomo, Mary" userId="bbde8baa-0a1b-45a5-96ea-acf341038a35" providerId="ADAL" clId="{2C8EA7EB-D9E8-904E-B672-D2EBE1E89891}" dt="2025-09-29T23:04:24.700" v="104" actId="13244"/>
          <pc:sldLayoutMkLst>
            <pc:docMk/>
            <pc:sldMasterMk cId="3253002748" sldId="2147483648"/>
            <pc:sldLayoutMk cId="2541211011" sldId="2147483666"/>
          </pc:sldLayoutMkLst>
          <pc:spChg chg="ord">
            <ac:chgData name="Bonomo, Mary" userId="bbde8baa-0a1b-45a5-96ea-acf341038a35" providerId="ADAL" clId="{2C8EA7EB-D9E8-904E-B672-D2EBE1E89891}" dt="2025-09-29T23:04:21.457" v="103" actId="13244"/>
            <ac:spMkLst>
              <pc:docMk/>
              <pc:sldMasterMk cId="3253002748" sldId="2147483648"/>
              <pc:sldLayoutMk cId="2541211011" sldId="2147483666"/>
              <ac:spMk id="6" creationId="{1BD855F6-D824-9F42-7908-8636BDCBCEB0}"/>
            </ac:spMkLst>
          </pc:spChg>
          <pc:spChg chg="ord">
            <ac:chgData name="Bonomo, Mary" userId="bbde8baa-0a1b-45a5-96ea-acf341038a35" providerId="ADAL" clId="{2C8EA7EB-D9E8-904E-B672-D2EBE1E89891}" dt="2025-09-29T23:04:17.996" v="102" actId="13244"/>
            <ac:spMkLst>
              <pc:docMk/>
              <pc:sldMasterMk cId="3253002748" sldId="2147483648"/>
              <pc:sldLayoutMk cId="2541211011" sldId="2147483666"/>
              <ac:spMk id="10" creationId="{A7FF0167-332C-8BA1-9403-83719FF9D25C}"/>
            </ac:spMkLst>
          </pc:spChg>
          <pc:spChg chg="mod ord">
            <ac:chgData name="Bonomo, Mary" userId="bbde8baa-0a1b-45a5-96ea-acf341038a35" providerId="ADAL" clId="{2C8EA7EB-D9E8-904E-B672-D2EBE1E89891}" dt="2025-09-29T23:03:59.781" v="96" actId="13244"/>
            <ac:spMkLst>
              <pc:docMk/>
              <pc:sldMasterMk cId="3253002748" sldId="2147483648"/>
              <pc:sldLayoutMk cId="2541211011" sldId="2147483666"/>
              <ac:spMk id="11" creationId="{515FE9BB-0B4E-98AD-14D7-93C5F13F168A}"/>
            </ac:spMkLst>
          </pc:spChg>
          <pc:spChg chg="mod ord">
            <ac:chgData name="Bonomo, Mary" userId="bbde8baa-0a1b-45a5-96ea-acf341038a35" providerId="ADAL" clId="{2C8EA7EB-D9E8-904E-B672-D2EBE1E89891}" dt="2025-09-29T23:04:12.718" v="101"/>
            <ac:spMkLst>
              <pc:docMk/>
              <pc:sldMasterMk cId="3253002748" sldId="2147483648"/>
              <pc:sldLayoutMk cId="2541211011" sldId="2147483666"/>
              <ac:spMk id="12" creationId="{C1C49A4D-BD6C-5D08-53F5-68D55F48A3C2}"/>
            </ac:spMkLst>
          </pc:spChg>
          <pc:spChg chg="ord">
            <ac:chgData name="Bonomo, Mary" userId="bbde8baa-0a1b-45a5-96ea-acf341038a35" providerId="ADAL" clId="{2C8EA7EB-D9E8-904E-B672-D2EBE1E89891}" dt="2025-09-29T23:04:24.700" v="104" actId="13244"/>
            <ac:spMkLst>
              <pc:docMk/>
              <pc:sldMasterMk cId="3253002748" sldId="2147483648"/>
              <pc:sldLayoutMk cId="2541211011" sldId="2147483666"/>
              <ac:spMk id="13" creationId="{7C9FDD16-D106-F0FB-9B39-D24B5F91155A}"/>
            </ac:spMkLst>
          </pc:spChg>
        </pc:sldLayoutChg>
        <pc:sldLayoutChg chg="addSp delSp modSp mod">
          <pc:chgData name="Bonomo, Mary" userId="bbde8baa-0a1b-45a5-96ea-acf341038a35" providerId="ADAL" clId="{2C8EA7EB-D9E8-904E-B672-D2EBE1E89891}" dt="2025-09-29T22:58:55.100" v="33" actId="207"/>
          <pc:sldLayoutMkLst>
            <pc:docMk/>
            <pc:sldMasterMk cId="3253002748" sldId="2147483648"/>
            <pc:sldLayoutMk cId="3734577572" sldId="2147483667"/>
          </pc:sldLayoutMkLst>
          <pc:spChg chg="add mod">
            <ac:chgData name="Bonomo, Mary" userId="bbde8baa-0a1b-45a5-96ea-acf341038a35" providerId="ADAL" clId="{2C8EA7EB-D9E8-904E-B672-D2EBE1E89891}" dt="2025-09-29T22:58:55.100" v="33" actId="207"/>
            <ac:spMkLst>
              <pc:docMk/>
              <pc:sldMasterMk cId="3253002748" sldId="2147483648"/>
              <pc:sldLayoutMk cId="3734577572" sldId="2147483667"/>
              <ac:spMk id="4" creationId="{908DB23C-9111-CBC7-828B-9485EB76AB5F}"/>
            </ac:spMkLst>
          </pc:spChg>
          <pc:picChg chg="del">
            <ac:chgData name="Bonomo, Mary" userId="bbde8baa-0a1b-45a5-96ea-acf341038a35" providerId="ADAL" clId="{2C8EA7EB-D9E8-904E-B672-D2EBE1E89891}" dt="2025-09-29T22:57:49.517" v="17" actId="478"/>
            <ac:picMkLst>
              <pc:docMk/>
              <pc:sldMasterMk cId="3253002748" sldId="2147483648"/>
              <pc:sldLayoutMk cId="3734577572" sldId="2147483667"/>
              <ac:picMk id="8" creationId="{795D8636-FFDC-CED0-BE97-C6515FB0B3BF}"/>
            </ac:picMkLst>
          </pc:picChg>
        </pc:sldLayoutChg>
      </pc:sldMasterChg>
    </pc:docChg>
  </pc:docChgLst>
  <pc:docChgLst>
    <pc:chgData name="Zennermann, Ewa" userId="66c689db-685f-4bef-9b33-86213bd7a43b" providerId="ADAL" clId="{2DEDEA6E-F360-CF4B-AA7A-3E6A557D2690}"/>
    <pc:docChg chg="undo custSel modMainMaster">
      <pc:chgData name="Zennermann, Ewa" userId="66c689db-685f-4bef-9b33-86213bd7a43b" providerId="ADAL" clId="{2DEDEA6E-F360-CF4B-AA7A-3E6A557D2690}" dt="2025-09-30T19:27:10.843" v="22" actId="13244"/>
      <pc:docMkLst>
        <pc:docMk/>
      </pc:docMkLst>
      <pc:sldMasterChg chg="modSldLayout">
        <pc:chgData name="Zennermann, Ewa" userId="66c689db-685f-4bef-9b33-86213bd7a43b" providerId="ADAL" clId="{2DEDEA6E-F360-CF4B-AA7A-3E6A557D2690}" dt="2025-09-30T19:27:10.843" v="22" actId="13244"/>
        <pc:sldMasterMkLst>
          <pc:docMk/>
          <pc:sldMasterMk cId="3253002748" sldId="2147483648"/>
        </pc:sldMasterMkLst>
        <pc:sldLayoutChg chg="modSp mod">
          <pc:chgData name="Zennermann, Ewa" userId="66c689db-685f-4bef-9b33-86213bd7a43b" providerId="ADAL" clId="{2DEDEA6E-F360-CF4B-AA7A-3E6A557D2690}" dt="2025-09-30T19:25:35.820" v="21" actId="13244"/>
          <pc:sldLayoutMkLst>
            <pc:docMk/>
            <pc:sldMasterMk cId="3253002748" sldId="2147483648"/>
            <pc:sldLayoutMk cId="3952427275" sldId="2147483649"/>
          </pc:sldLayoutMkLst>
          <pc:picChg chg="ord">
            <ac:chgData name="Zennermann, Ewa" userId="66c689db-685f-4bef-9b33-86213bd7a43b" providerId="ADAL" clId="{2DEDEA6E-F360-CF4B-AA7A-3E6A557D2690}" dt="2025-09-30T19:25:35.820" v="21" actId="13244"/>
            <ac:picMkLst>
              <pc:docMk/>
              <pc:sldMasterMk cId="3253002748" sldId="2147483648"/>
              <pc:sldLayoutMk cId="3952427275" sldId="2147483649"/>
              <ac:picMk id="8" creationId="{795D8636-FFDC-CED0-BE97-C6515FB0B3BF}"/>
            </ac:picMkLst>
          </pc:picChg>
        </pc:sldLayoutChg>
        <pc:sldLayoutChg chg="modSp mod">
          <pc:chgData name="Zennermann, Ewa" userId="66c689db-685f-4bef-9b33-86213bd7a43b" providerId="ADAL" clId="{2DEDEA6E-F360-CF4B-AA7A-3E6A557D2690}" dt="2025-09-30T19:24:29.692" v="20" actId="13244"/>
          <pc:sldLayoutMkLst>
            <pc:docMk/>
            <pc:sldMasterMk cId="3253002748" sldId="2147483648"/>
            <pc:sldLayoutMk cId="4031811421" sldId="2147483654"/>
          </pc:sldLayoutMkLst>
          <pc:spChg chg="ord">
            <ac:chgData name="Zennermann, Ewa" userId="66c689db-685f-4bef-9b33-86213bd7a43b" providerId="ADAL" clId="{2DEDEA6E-F360-CF4B-AA7A-3E6A557D2690}" dt="2025-09-30T19:24:20.471" v="19" actId="13244"/>
            <ac:spMkLst>
              <pc:docMk/>
              <pc:sldMasterMk cId="3253002748" sldId="2147483648"/>
              <pc:sldLayoutMk cId="4031811421" sldId="2147483654"/>
              <ac:spMk id="2" creationId="{3EC1F371-528F-0113-4E79-25DA2A3ED98A}"/>
            </ac:spMkLst>
          </pc:spChg>
          <pc:spChg chg="ord">
            <ac:chgData name="Zennermann, Ewa" userId="66c689db-685f-4bef-9b33-86213bd7a43b" providerId="ADAL" clId="{2DEDEA6E-F360-CF4B-AA7A-3E6A557D2690}" dt="2025-09-30T19:24:29.692" v="20" actId="13244"/>
            <ac:spMkLst>
              <pc:docMk/>
              <pc:sldMasterMk cId="3253002748" sldId="2147483648"/>
              <pc:sldLayoutMk cId="4031811421" sldId="2147483654"/>
              <ac:spMk id="7" creationId="{B2974E15-7FCE-83C0-E5B4-4633C9B0718B}"/>
            </ac:spMkLst>
          </pc:spChg>
        </pc:sldLayoutChg>
        <pc:sldLayoutChg chg="modSp mod">
          <pc:chgData name="Zennermann, Ewa" userId="66c689db-685f-4bef-9b33-86213bd7a43b" providerId="ADAL" clId="{2DEDEA6E-F360-CF4B-AA7A-3E6A557D2690}" dt="2025-09-30T19:27:10.843" v="22" actId="13244"/>
          <pc:sldLayoutMkLst>
            <pc:docMk/>
            <pc:sldMasterMk cId="3253002748" sldId="2147483648"/>
            <pc:sldLayoutMk cId="4289144584" sldId="2147483661"/>
          </pc:sldLayoutMkLst>
          <pc:spChg chg="ord">
            <ac:chgData name="Zennermann, Ewa" userId="66c689db-685f-4bef-9b33-86213bd7a43b" providerId="ADAL" clId="{2DEDEA6E-F360-CF4B-AA7A-3E6A557D2690}" dt="2025-09-30T19:27:10.843" v="22" actId="13244"/>
            <ac:spMkLst>
              <pc:docMk/>
              <pc:sldMasterMk cId="3253002748" sldId="2147483648"/>
              <pc:sldLayoutMk cId="4289144584" sldId="2147483661"/>
              <ac:spMk id="5" creationId="{D56D12FE-80CC-9C5E-CDAC-BCCAB2EEA1CB}"/>
            </ac:spMkLst>
          </pc:spChg>
        </pc:sldLayoutChg>
        <pc:sldLayoutChg chg="modSp mod">
          <pc:chgData name="Zennermann, Ewa" userId="66c689db-685f-4bef-9b33-86213bd7a43b" providerId="ADAL" clId="{2DEDEA6E-F360-CF4B-AA7A-3E6A557D2690}" dt="2025-09-30T19:22:54.477" v="18" actId="13244"/>
          <pc:sldLayoutMkLst>
            <pc:docMk/>
            <pc:sldMasterMk cId="3253002748" sldId="2147483648"/>
            <pc:sldLayoutMk cId="2481085839" sldId="2147483663"/>
          </pc:sldLayoutMkLst>
          <pc:spChg chg="ord">
            <ac:chgData name="Zennermann, Ewa" userId="66c689db-685f-4bef-9b33-86213bd7a43b" providerId="ADAL" clId="{2DEDEA6E-F360-CF4B-AA7A-3E6A557D2690}" dt="2025-09-30T19:22:54.477" v="18" actId="13244"/>
            <ac:spMkLst>
              <pc:docMk/>
              <pc:sldMasterMk cId="3253002748" sldId="2147483648"/>
              <pc:sldLayoutMk cId="2481085839" sldId="2147483663"/>
              <ac:spMk id="12" creationId="{9ED5063D-FDE3-4912-2EC7-1C3730DB3069}"/>
            </ac:spMkLst>
          </pc:spChg>
        </pc:sldLayoutChg>
        <pc:sldLayoutChg chg="modSp mod">
          <pc:chgData name="Zennermann, Ewa" userId="66c689db-685f-4bef-9b33-86213bd7a43b" providerId="ADAL" clId="{2DEDEA6E-F360-CF4B-AA7A-3E6A557D2690}" dt="2025-09-30T19:21:51.995" v="15" actId="13244"/>
          <pc:sldLayoutMkLst>
            <pc:docMk/>
            <pc:sldMasterMk cId="3253002748" sldId="2147483648"/>
            <pc:sldLayoutMk cId="2541657464" sldId="2147483664"/>
          </pc:sldLayoutMkLst>
          <pc:spChg chg="ord">
            <ac:chgData name="Zennermann, Ewa" userId="66c689db-685f-4bef-9b33-86213bd7a43b" providerId="ADAL" clId="{2DEDEA6E-F360-CF4B-AA7A-3E6A557D2690}" dt="2025-09-30T19:19:59.289" v="0" actId="13244"/>
            <ac:spMkLst>
              <pc:docMk/>
              <pc:sldMasterMk cId="3253002748" sldId="2147483648"/>
              <pc:sldLayoutMk cId="2541657464" sldId="2147483664"/>
              <ac:spMk id="3" creationId="{65E8D19A-1E2F-E501-0CD9-451738C696DC}"/>
            </ac:spMkLst>
          </pc:spChg>
          <pc:spChg chg="ord">
            <ac:chgData name="Zennermann, Ewa" userId="66c689db-685f-4bef-9b33-86213bd7a43b" providerId="ADAL" clId="{2DEDEA6E-F360-CF4B-AA7A-3E6A557D2690}" dt="2025-09-30T19:20:15.687" v="1" actId="13244"/>
            <ac:spMkLst>
              <pc:docMk/>
              <pc:sldMasterMk cId="3253002748" sldId="2147483648"/>
              <pc:sldLayoutMk cId="2541657464" sldId="2147483664"/>
              <ac:spMk id="13" creationId="{CDEB8065-8EF9-503B-A498-8C7C47A401B4}"/>
            </ac:spMkLst>
          </pc:spChg>
          <pc:spChg chg="ord">
            <ac:chgData name="Zennermann, Ewa" userId="66c689db-685f-4bef-9b33-86213bd7a43b" providerId="ADAL" clId="{2DEDEA6E-F360-CF4B-AA7A-3E6A557D2690}" dt="2025-09-30T19:20:22.483" v="2" actId="13244"/>
            <ac:spMkLst>
              <pc:docMk/>
              <pc:sldMasterMk cId="3253002748" sldId="2147483648"/>
              <pc:sldLayoutMk cId="2541657464" sldId="2147483664"/>
              <ac:spMk id="15" creationId="{412A80A0-C576-4A11-AF85-B5F84DBD6E04}"/>
            </ac:spMkLst>
          </pc:spChg>
          <pc:spChg chg="ord">
            <ac:chgData name="Zennermann, Ewa" userId="66c689db-685f-4bef-9b33-86213bd7a43b" providerId="ADAL" clId="{2DEDEA6E-F360-CF4B-AA7A-3E6A557D2690}" dt="2025-09-30T19:20:29.241" v="4" actId="13244"/>
            <ac:spMkLst>
              <pc:docMk/>
              <pc:sldMasterMk cId="3253002748" sldId="2147483648"/>
              <pc:sldLayoutMk cId="2541657464" sldId="2147483664"/>
              <ac:spMk id="16" creationId="{CFA0637C-C618-9511-5260-FE222A1B7DBD}"/>
            </ac:spMkLst>
          </pc:spChg>
          <pc:spChg chg="ord">
            <ac:chgData name="Zennermann, Ewa" userId="66c689db-685f-4bef-9b33-86213bd7a43b" providerId="ADAL" clId="{2DEDEA6E-F360-CF4B-AA7A-3E6A557D2690}" dt="2025-09-30T19:20:34.474" v="5" actId="13244"/>
            <ac:spMkLst>
              <pc:docMk/>
              <pc:sldMasterMk cId="3253002748" sldId="2147483648"/>
              <pc:sldLayoutMk cId="2541657464" sldId="2147483664"/>
              <ac:spMk id="17" creationId="{BAC1378D-890A-EFC5-282E-84F7C68BBB1C}"/>
            </ac:spMkLst>
          </pc:spChg>
          <pc:spChg chg="ord">
            <ac:chgData name="Zennermann, Ewa" userId="66c689db-685f-4bef-9b33-86213bd7a43b" providerId="ADAL" clId="{2DEDEA6E-F360-CF4B-AA7A-3E6A557D2690}" dt="2025-09-30T19:20:40.530" v="6" actId="13244"/>
            <ac:spMkLst>
              <pc:docMk/>
              <pc:sldMasterMk cId="3253002748" sldId="2147483648"/>
              <pc:sldLayoutMk cId="2541657464" sldId="2147483664"/>
              <ac:spMk id="19" creationId="{BC209260-0690-3E83-C0EA-48BC7E338569}"/>
            </ac:spMkLst>
          </pc:spChg>
          <pc:spChg chg="ord">
            <ac:chgData name="Zennermann, Ewa" userId="66c689db-685f-4bef-9b33-86213bd7a43b" providerId="ADAL" clId="{2DEDEA6E-F360-CF4B-AA7A-3E6A557D2690}" dt="2025-09-30T19:20:45.991" v="7" actId="13244"/>
            <ac:spMkLst>
              <pc:docMk/>
              <pc:sldMasterMk cId="3253002748" sldId="2147483648"/>
              <pc:sldLayoutMk cId="2541657464" sldId="2147483664"/>
              <ac:spMk id="21" creationId="{85D557FE-392A-864B-96C1-0B06AB83D8D8}"/>
            </ac:spMkLst>
          </pc:spChg>
          <pc:spChg chg="ord">
            <ac:chgData name="Zennermann, Ewa" userId="66c689db-685f-4bef-9b33-86213bd7a43b" providerId="ADAL" clId="{2DEDEA6E-F360-CF4B-AA7A-3E6A557D2690}" dt="2025-09-30T19:20:53.059" v="8" actId="13244"/>
            <ac:spMkLst>
              <pc:docMk/>
              <pc:sldMasterMk cId="3253002748" sldId="2147483648"/>
              <pc:sldLayoutMk cId="2541657464" sldId="2147483664"/>
              <ac:spMk id="28" creationId="{E0661FE1-D3C4-7EC4-5078-29AB39C62624}"/>
            </ac:spMkLst>
          </pc:spChg>
          <pc:spChg chg="ord">
            <ac:chgData name="Zennermann, Ewa" userId="66c689db-685f-4bef-9b33-86213bd7a43b" providerId="ADAL" clId="{2DEDEA6E-F360-CF4B-AA7A-3E6A557D2690}" dt="2025-09-30T19:21:13.187" v="10" actId="13244"/>
            <ac:spMkLst>
              <pc:docMk/>
              <pc:sldMasterMk cId="3253002748" sldId="2147483648"/>
              <pc:sldLayoutMk cId="2541657464" sldId="2147483664"/>
              <ac:spMk id="33" creationId="{FECD5C60-E99F-0409-8D4C-9988E9BE8DB3}"/>
            </ac:spMkLst>
          </pc:spChg>
          <pc:spChg chg="ord">
            <ac:chgData name="Zennermann, Ewa" userId="66c689db-685f-4bef-9b33-86213bd7a43b" providerId="ADAL" clId="{2DEDEA6E-F360-CF4B-AA7A-3E6A557D2690}" dt="2025-09-30T19:21:30.173" v="12" actId="13244"/>
            <ac:spMkLst>
              <pc:docMk/>
              <pc:sldMasterMk cId="3253002748" sldId="2147483648"/>
              <pc:sldLayoutMk cId="2541657464" sldId="2147483664"/>
              <ac:spMk id="34" creationId="{8A908875-FA07-C68A-BF31-BDC3260A28A2}"/>
            </ac:spMkLst>
          </pc:spChg>
          <pc:spChg chg="ord">
            <ac:chgData name="Zennermann, Ewa" userId="66c689db-685f-4bef-9b33-86213bd7a43b" providerId="ADAL" clId="{2DEDEA6E-F360-CF4B-AA7A-3E6A557D2690}" dt="2025-09-30T19:21:41.082" v="13" actId="13244"/>
            <ac:spMkLst>
              <pc:docMk/>
              <pc:sldMasterMk cId="3253002748" sldId="2147483648"/>
              <pc:sldLayoutMk cId="2541657464" sldId="2147483664"/>
              <ac:spMk id="35" creationId="{D4E06DE5-B2BD-B39A-899F-B5C8F75C44E6}"/>
            </ac:spMkLst>
          </pc:spChg>
          <pc:spChg chg="ord">
            <ac:chgData name="Zennermann, Ewa" userId="66c689db-685f-4bef-9b33-86213bd7a43b" providerId="ADAL" clId="{2DEDEA6E-F360-CF4B-AA7A-3E6A557D2690}" dt="2025-09-30T19:21:51.995" v="15" actId="13244"/>
            <ac:spMkLst>
              <pc:docMk/>
              <pc:sldMasterMk cId="3253002748" sldId="2147483648"/>
              <pc:sldLayoutMk cId="2541657464" sldId="2147483664"/>
              <ac:spMk id="36" creationId="{78C2073B-96D9-A705-7FEF-997CC496221D}"/>
            </ac:spMkLst>
          </pc:spChg>
        </pc:sldLayoutChg>
      </pc:sldMasterChg>
    </pc:docChg>
  </pc:docChgLst>
  <pc:docChgLst>
    <pc:chgData name="Zennermann, Ewa" userId="S::ezennerm@ur.rochester.edu::66c689db-685f-4bef-9b33-86213bd7a43b" providerId="AD" clId="Web-{232F9093-8B75-D0B1-8B81-368DFF5F26A9}"/>
    <pc:docChg chg="modSld">
      <pc:chgData name="Zennermann, Ewa" userId="S::ezennerm@ur.rochester.edu::66c689db-685f-4bef-9b33-86213bd7a43b" providerId="AD" clId="Web-{232F9093-8B75-D0B1-8B81-368DFF5F26A9}" dt="2025-09-30T18:49:17.806" v="1"/>
      <pc:docMkLst>
        <pc:docMk/>
      </pc:docMkLst>
      <pc:sldChg chg="modSp">
        <pc:chgData name="Zennermann, Ewa" userId="S::ezennerm@ur.rochester.edu::66c689db-685f-4bef-9b33-86213bd7a43b" providerId="AD" clId="Web-{232F9093-8B75-D0B1-8B81-368DFF5F26A9}" dt="2025-09-30T18:49:17.806" v="1"/>
        <pc:sldMkLst>
          <pc:docMk/>
          <pc:sldMk cId="3649821938" sldId="266"/>
        </pc:sldMkLst>
        <pc:spChg chg="ord">
          <ac:chgData name="Zennermann, Ewa" userId="S::ezennerm@ur.rochester.edu::66c689db-685f-4bef-9b33-86213bd7a43b" providerId="AD" clId="Web-{232F9093-8B75-D0B1-8B81-368DFF5F26A9}" dt="2025-09-30T18:49:07.071" v="0"/>
          <ac:spMkLst>
            <pc:docMk/>
            <pc:sldMk cId="3649821938" sldId="266"/>
            <ac:spMk id="25" creationId="{38F28D76-9BC9-0744-EF43-27EC31887081}"/>
          </ac:spMkLst>
        </pc:spChg>
        <pc:spChg chg="ord">
          <ac:chgData name="Zennermann, Ewa" userId="S::ezennerm@ur.rochester.edu::66c689db-685f-4bef-9b33-86213bd7a43b" providerId="AD" clId="Web-{232F9093-8B75-D0B1-8B81-368DFF5F26A9}" dt="2025-09-30T18:49:17.806" v="1"/>
          <ac:spMkLst>
            <pc:docMk/>
            <pc:sldMk cId="3649821938" sldId="266"/>
            <ac:spMk id="27" creationId="{E72630D2-41C7-BD28-101D-3E2FF46C6C96}"/>
          </ac:spMkLst>
        </pc:spChg>
      </pc:sldChg>
    </pc:docChg>
  </pc:docChgLst>
  <pc:docChgLst>
    <pc:chgData name="Bonomo, Mary" userId="bbde8baa-0a1b-45a5-96ea-acf341038a35" providerId="ADAL" clId="{5D74F9DA-7B75-7043-A2E9-B78316D99B2A}"/>
    <pc:docChg chg="undo redo custSel addSld delSld modSld sldOrd addMainMaster delMainMaster modMainMaster">
      <pc:chgData name="Bonomo, Mary" userId="bbde8baa-0a1b-45a5-96ea-acf341038a35" providerId="ADAL" clId="{5D74F9DA-7B75-7043-A2E9-B78316D99B2A}" dt="2025-09-22T20:19:44.775" v="617"/>
      <pc:docMkLst>
        <pc:docMk/>
      </pc:docMkLst>
      <pc:sldChg chg="addSp modSp new mod">
        <pc:chgData name="Bonomo, Mary" userId="bbde8baa-0a1b-45a5-96ea-acf341038a35" providerId="ADAL" clId="{5D74F9DA-7B75-7043-A2E9-B78316D99B2A}" dt="2025-09-17T15:18:15.695" v="193"/>
        <pc:sldMkLst>
          <pc:docMk/>
          <pc:sldMk cId="2433146466" sldId="257"/>
        </pc:sldMkLst>
        <pc:spChg chg="mod">
          <ac:chgData name="Bonomo, Mary" userId="bbde8baa-0a1b-45a5-96ea-acf341038a35" providerId="ADAL" clId="{5D74F9DA-7B75-7043-A2E9-B78316D99B2A}" dt="2025-09-17T14:59:25.832" v="112" actId="20577"/>
          <ac:spMkLst>
            <pc:docMk/>
            <pc:sldMk cId="2433146466" sldId="257"/>
            <ac:spMk id="3" creationId="{BB88C0E5-831F-6688-7EF9-984640AB93AC}"/>
          </ac:spMkLst>
        </pc:spChg>
        <pc:spChg chg="add mod">
          <ac:chgData name="Bonomo, Mary" userId="bbde8baa-0a1b-45a5-96ea-acf341038a35" providerId="ADAL" clId="{5D74F9DA-7B75-7043-A2E9-B78316D99B2A}" dt="2025-09-17T15:18:15.695" v="193"/>
          <ac:spMkLst>
            <pc:docMk/>
            <pc:sldMk cId="2433146466" sldId="257"/>
            <ac:spMk id="4" creationId="{759DB35B-D71C-D43D-3B44-5D855F564AE0}"/>
          </ac:spMkLst>
        </pc:spChg>
      </pc:sldChg>
      <pc:sldChg chg="addSp modSp new ord">
        <pc:chgData name="Bonomo, Mary" userId="bbde8baa-0a1b-45a5-96ea-acf341038a35" providerId="ADAL" clId="{5D74F9DA-7B75-7043-A2E9-B78316D99B2A}" dt="2025-09-17T15:18:15.695" v="193"/>
        <pc:sldMkLst>
          <pc:docMk/>
          <pc:sldMk cId="3115766614" sldId="259"/>
        </pc:sldMkLst>
        <pc:spChg chg="add mod">
          <ac:chgData name="Bonomo, Mary" userId="bbde8baa-0a1b-45a5-96ea-acf341038a35" providerId="ADAL" clId="{5D74F9DA-7B75-7043-A2E9-B78316D99B2A}" dt="2025-09-17T15:18:15.695" v="193"/>
          <ac:spMkLst>
            <pc:docMk/>
            <pc:sldMk cId="3115766614" sldId="259"/>
            <ac:spMk id="4" creationId="{EDD140F7-FE1E-E62E-37D0-E25D1A8D7111}"/>
          </ac:spMkLst>
        </pc:spChg>
      </pc:sldChg>
      <pc:sldChg chg="addSp modSp new">
        <pc:chgData name="Bonomo, Mary" userId="bbde8baa-0a1b-45a5-96ea-acf341038a35" providerId="ADAL" clId="{5D74F9DA-7B75-7043-A2E9-B78316D99B2A}" dt="2025-09-17T15:18:15.695" v="193"/>
        <pc:sldMkLst>
          <pc:docMk/>
          <pc:sldMk cId="365079139" sldId="260"/>
        </pc:sldMkLst>
        <pc:spChg chg="add mod">
          <ac:chgData name="Bonomo, Mary" userId="bbde8baa-0a1b-45a5-96ea-acf341038a35" providerId="ADAL" clId="{5D74F9DA-7B75-7043-A2E9-B78316D99B2A}" dt="2025-09-17T15:18:15.695" v="193"/>
          <ac:spMkLst>
            <pc:docMk/>
            <pc:sldMk cId="365079139" sldId="260"/>
            <ac:spMk id="5" creationId="{00040986-C608-F514-296E-D04403E124DB}"/>
          </ac:spMkLst>
        </pc:spChg>
      </pc:sldChg>
      <pc:sldChg chg="addSp delSp modSp new mod ord modClrScheme chgLayout">
        <pc:chgData name="Bonomo, Mary" userId="bbde8baa-0a1b-45a5-96ea-acf341038a35" providerId="ADAL" clId="{5D74F9DA-7B75-7043-A2E9-B78316D99B2A}" dt="2025-09-17T15:18:15.695" v="193"/>
        <pc:sldMkLst>
          <pc:docMk/>
          <pc:sldMk cId="1963976260" sldId="261"/>
        </pc:sldMkLst>
        <pc:spChg chg="add mod ord">
          <ac:chgData name="Bonomo, Mary" userId="bbde8baa-0a1b-45a5-96ea-acf341038a35" providerId="ADAL" clId="{5D74F9DA-7B75-7043-A2E9-B78316D99B2A}" dt="2025-09-17T15:18:02.730" v="192" actId="700"/>
          <ac:spMkLst>
            <pc:docMk/>
            <pc:sldMk cId="1963976260" sldId="261"/>
            <ac:spMk id="8" creationId="{B53E6593-55DB-9428-1701-0FB64C174028}"/>
          </ac:spMkLst>
        </pc:spChg>
        <pc:spChg chg="add mod ord">
          <ac:chgData name="Bonomo, Mary" userId="bbde8baa-0a1b-45a5-96ea-acf341038a35" providerId="ADAL" clId="{5D74F9DA-7B75-7043-A2E9-B78316D99B2A}" dt="2025-09-17T15:18:02.730" v="192" actId="700"/>
          <ac:spMkLst>
            <pc:docMk/>
            <pc:sldMk cId="1963976260" sldId="261"/>
            <ac:spMk id="9" creationId="{FC3C4A11-7F78-68BC-0436-2B5AB528AB64}"/>
          </ac:spMkLst>
        </pc:spChg>
        <pc:spChg chg="add mod ord">
          <ac:chgData name="Bonomo, Mary" userId="bbde8baa-0a1b-45a5-96ea-acf341038a35" providerId="ADAL" clId="{5D74F9DA-7B75-7043-A2E9-B78316D99B2A}" dt="2025-09-17T15:18:02.730" v="192" actId="700"/>
          <ac:spMkLst>
            <pc:docMk/>
            <pc:sldMk cId="1963976260" sldId="261"/>
            <ac:spMk id="10" creationId="{E9EF342F-736F-7650-1F00-F553A152A84D}"/>
          </ac:spMkLst>
        </pc:spChg>
        <pc:spChg chg="add mod">
          <ac:chgData name="Bonomo, Mary" userId="bbde8baa-0a1b-45a5-96ea-acf341038a35" providerId="ADAL" clId="{5D74F9DA-7B75-7043-A2E9-B78316D99B2A}" dt="2025-09-17T15:18:15.695" v="193"/>
          <ac:spMkLst>
            <pc:docMk/>
            <pc:sldMk cId="1963976260" sldId="261"/>
            <ac:spMk id="11" creationId="{AF5E8933-3FA1-7183-C817-C8ED7E8596E6}"/>
          </ac:spMkLst>
        </pc:spChg>
      </pc:sldChg>
      <pc:sldChg chg="addSp modSp new">
        <pc:chgData name="Bonomo, Mary" userId="bbde8baa-0a1b-45a5-96ea-acf341038a35" providerId="ADAL" clId="{5D74F9DA-7B75-7043-A2E9-B78316D99B2A}" dt="2025-09-17T15:18:15.695" v="193"/>
        <pc:sldMkLst>
          <pc:docMk/>
          <pc:sldMk cId="909075790" sldId="262"/>
        </pc:sldMkLst>
        <pc:spChg chg="add mod">
          <ac:chgData name="Bonomo, Mary" userId="bbde8baa-0a1b-45a5-96ea-acf341038a35" providerId="ADAL" clId="{5D74F9DA-7B75-7043-A2E9-B78316D99B2A}" dt="2025-09-17T15:18:15.695" v="193"/>
          <ac:spMkLst>
            <pc:docMk/>
            <pc:sldMk cId="909075790" sldId="262"/>
            <ac:spMk id="5" creationId="{C92703FC-56F7-F53A-F356-D9A3F744E724}"/>
          </ac:spMkLst>
        </pc:spChg>
      </pc:sldChg>
      <pc:sldChg chg="addSp modSp new">
        <pc:chgData name="Bonomo, Mary" userId="bbde8baa-0a1b-45a5-96ea-acf341038a35" providerId="ADAL" clId="{5D74F9DA-7B75-7043-A2E9-B78316D99B2A}" dt="2025-09-17T15:18:15.695" v="193"/>
        <pc:sldMkLst>
          <pc:docMk/>
          <pc:sldMk cId="2642390159" sldId="263"/>
        </pc:sldMkLst>
        <pc:spChg chg="add mod">
          <ac:chgData name="Bonomo, Mary" userId="bbde8baa-0a1b-45a5-96ea-acf341038a35" providerId="ADAL" clId="{5D74F9DA-7B75-7043-A2E9-B78316D99B2A}" dt="2025-09-17T15:18:15.695" v="193"/>
          <ac:spMkLst>
            <pc:docMk/>
            <pc:sldMk cId="2642390159" sldId="263"/>
            <ac:spMk id="4" creationId="{38497776-9404-819E-16FE-33A287AE3F3E}"/>
          </ac:spMkLst>
        </pc:spChg>
      </pc:sldChg>
      <pc:sldChg chg="addSp delSp modSp new mod modClrScheme chgLayout">
        <pc:chgData name="Bonomo, Mary" userId="bbde8baa-0a1b-45a5-96ea-acf341038a35" providerId="ADAL" clId="{5D74F9DA-7B75-7043-A2E9-B78316D99B2A}" dt="2025-09-18T16:07:39.831" v="278" actId="20577"/>
        <pc:sldMkLst>
          <pc:docMk/>
          <pc:sldMk cId="3119586218" sldId="265"/>
        </pc:sldMkLst>
        <pc:spChg chg="mod ord">
          <ac:chgData name="Bonomo, Mary" userId="bbde8baa-0a1b-45a5-96ea-acf341038a35" providerId="ADAL" clId="{5D74F9DA-7B75-7043-A2E9-B78316D99B2A}" dt="2025-09-18T16:07:30.624" v="276" actId="700"/>
          <ac:spMkLst>
            <pc:docMk/>
            <pc:sldMk cId="3119586218" sldId="265"/>
            <ac:spMk id="4" creationId="{22C29960-4CBA-ED1C-2BCC-77531C800A6A}"/>
          </ac:spMkLst>
        </pc:spChg>
        <pc:spChg chg="add mod ord">
          <ac:chgData name="Bonomo, Mary" userId="bbde8baa-0a1b-45a5-96ea-acf341038a35" providerId="ADAL" clId="{5D74F9DA-7B75-7043-A2E9-B78316D99B2A}" dt="2025-09-18T16:07:30.624" v="276" actId="700"/>
          <ac:spMkLst>
            <pc:docMk/>
            <pc:sldMk cId="3119586218" sldId="265"/>
            <ac:spMk id="5" creationId="{CFE5B75B-473F-10F6-51D4-93C4A088000E}"/>
          </ac:spMkLst>
        </pc:spChg>
        <pc:spChg chg="add mod ord">
          <ac:chgData name="Bonomo, Mary" userId="bbde8baa-0a1b-45a5-96ea-acf341038a35" providerId="ADAL" clId="{5D74F9DA-7B75-7043-A2E9-B78316D99B2A}" dt="2025-09-18T16:07:30.624" v="276" actId="700"/>
          <ac:spMkLst>
            <pc:docMk/>
            <pc:sldMk cId="3119586218" sldId="265"/>
            <ac:spMk id="6" creationId="{42AB3726-3B6F-15E1-AA24-124B8A4EBDEB}"/>
          </ac:spMkLst>
        </pc:spChg>
        <pc:spChg chg="add mod ord">
          <ac:chgData name="Bonomo, Mary" userId="bbde8baa-0a1b-45a5-96ea-acf341038a35" providerId="ADAL" clId="{5D74F9DA-7B75-7043-A2E9-B78316D99B2A}" dt="2025-09-18T16:07:39.831" v="278" actId="20577"/>
          <ac:spMkLst>
            <pc:docMk/>
            <pc:sldMk cId="3119586218" sldId="265"/>
            <ac:spMk id="12" creationId="{7227BC37-8C32-A030-1C45-A2D922ED44DD}"/>
          </ac:spMkLst>
        </pc:spChg>
        <pc:spChg chg="add mod ord">
          <ac:chgData name="Bonomo, Mary" userId="bbde8baa-0a1b-45a5-96ea-acf341038a35" providerId="ADAL" clId="{5D74F9DA-7B75-7043-A2E9-B78316D99B2A}" dt="2025-09-18T16:07:30.624" v="276" actId="700"/>
          <ac:spMkLst>
            <pc:docMk/>
            <pc:sldMk cId="3119586218" sldId="265"/>
            <ac:spMk id="13" creationId="{93638A5A-DF64-B765-4B0F-6ED9E24FBA5D}"/>
          </ac:spMkLst>
        </pc:spChg>
        <pc:spChg chg="add mod ord">
          <ac:chgData name="Bonomo, Mary" userId="bbde8baa-0a1b-45a5-96ea-acf341038a35" providerId="ADAL" clId="{5D74F9DA-7B75-7043-A2E9-B78316D99B2A}" dt="2025-09-18T16:07:30.624" v="276" actId="700"/>
          <ac:spMkLst>
            <pc:docMk/>
            <pc:sldMk cId="3119586218" sldId="265"/>
            <ac:spMk id="15" creationId="{BA1DEF40-E4C8-6E34-5419-9A51C3BD57EE}"/>
          </ac:spMkLst>
        </pc:spChg>
        <pc:spChg chg="add mod ord">
          <ac:chgData name="Bonomo, Mary" userId="bbde8baa-0a1b-45a5-96ea-acf341038a35" providerId="ADAL" clId="{5D74F9DA-7B75-7043-A2E9-B78316D99B2A}" dt="2025-09-18T16:07:30.624" v="276" actId="700"/>
          <ac:spMkLst>
            <pc:docMk/>
            <pc:sldMk cId="3119586218" sldId="265"/>
            <ac:spMk id="16" creationId="{F1779CC5-C2C4-9E5F-22F0-39E3BE819DA1}"/>
          </ac:spMkLst>
        </pc:spChg>
        <pc:spChg chg="add mod ord">
          <ac:chgData name="Bonomo, Mary" userId="bbde8baa-0a1b-45a5-96ea-acf341038a35" providerId="ADAL" clId="{5D74F9DA-7B75-7043-A2E9-B78316D99B2A}" dt="2025-09-18T16:07:30.624" v="276" actId="700"/>
          <ac:spMkLst>
            <pc:docMk/>
            <pc:sldMk cId="3119586218" sldId="265"/>
            <ac:spMk id="17" creationId="{F98149F5-5588-CB7E-8C94-CDB69702C7A2}"/>
          </ac:spMkLst>
        </pc:spChg>
      </pc:sldChg>
      <pc:sldChg chg="addSp delSp modSp new mod chgLayout">
        <pc:chgData name="Bonomo, Mary" userId="bbde8baa-0a1b-45a5-96ea-acf341038a35" providerId="ADAL" clId="{5D74F9DA-7B75-7043-A2E9-B78316D99B2A}" dt="2025-09-18T17:25:53.224" v="480" actId="20577"/>
        <pc:sldMkLst>
          <pc:docMk/>
          <pc:sldMk cId="3649821938" sldId="266"/>
        </pc:sldMkLst>
        <pc:spChg chg="add mod ord">
          <ac:chgData name="Bonomo, Mary" userId="bbde8baa-0a1b-45a5-96ea-acf341038a35" providerId="ADAL" clId="{5D74F9DA-7B75-7043-A2E9-B78316D99B2A}" dt="2025-09-18T17:25:22.880" v="471" actId="700"/>
          <ac:spMkLst>
            <pc:docMk/>
            <pc:sldMk cId="3649821938" sldId="266"/>
            <ac:spMk id="16" creationId="{2378EC7A-1351-0C13-2A1D-CECA31481F36}"/>
          </ac:spMkLst>
        </pc:spChg>
        <pc:spChg chg="mod">
          <ac:chgData name="Bonomo, Mary" userId="bbde8baa-0a1b-45a5-96ea-acf341038a35" providerId="ADAL" clId="{5D74F9DA-7B75-7043-A2E9-B78316D99B2A}" dt="2025-09-18T17:25:53.224" v="480" actId="20577"/>
          <ac:spMkLst>
            <pc:docMk/>
            <pc:sldMk cId="3649821938" sldId="266"/>
            <ac:spMk id="19" creationId="{B58D097E-6CBE-3CCF-22AF-E660286ADB7A}"/>
          </ac:spMkLst>
        </pc:spChg>
        <pc:spChg chg="add mod ord">
          <ac:chgData name="Bonomo, Mary" userId="bbde8baa-0a1b-45a5-96ea-acf341038a35" providerId="ADAL" clId="{5D74F9DA-7B75-7043-A2E9-B78316D99B2A}" dt="2025-09-18T17:25:22.880" v="471" actId="700"/>
          <ac:spMkLst>
            <pc:docMk/>
            <pc:sldMk cId="3649821938" sldId="266"/>
            <ac:spMk id="21" creationId="{94FED501-678F-F4CE-0497-0C6050B46F3D}"/>
          </ac:spMkLst>
        </pc:spChg>
        <pc:spChg chg="add mod ord">
          <ac:chgData name="Bonomo, Mary" userId="bbde8baa-0a1b-45a5-96ea-acf341038a35" providerId="ADAL" clId="{5D74F9DA-7B75-7043-A2E9-B78316D99B2A}" dt="2025-09-18T17:25:22.880" v="471" actId="700"/>
          <ac:spMkLst>
            <pc:docMk/>
            <pc:sldMk cId="3649821938" sldId="266"/>
            <ac:spMk id="22" creationId="{EE3774CB-8B76-4EBB-E17E-5AEF6B3DDD24}"/>
          </ac:spMkLst>
        </pc:spChg>
        <pc:spChg chg="add mod ord">
          <ac:chgData name="Bonomo, Mary" userId="bbde8baa-0a1b-45a5-96ea-acf341038a35" providerId="ADAL" clId="{5D74F9DA-7B75-7043-A2E9-B78316D99B2A}" dt="2025-09-18T17:25:22.880" v="471" actId="700"/>
          <ac:spMkLst>
            <pc:docMk/>
            <pc:sldMk cId="3649821938" sldId="266"/>
            <ac:spMk id="25" creationId="{38F28D76-9BC9-0744-EF43-27EC31887081}"/>
          </ac:spMkLst>
        </pc:spChg>
        <pc:spChg chg="add mod ord">
          <ac:chgData name="Bonomo, Mary" userId="bbde8baa-0a1b-45a5-96ea-acf341038a35" providerId="ADAL" clId="{5D74F9DA-7B75-7043-A2E9-B78316D99B2A}" dt="2025-09-18T17:25:27.831" v="475" actId="20577"/>
          <ac:spMkLst>
            <pc:docMk/>
            <pc:sldMk cId="3649821938" sldId="266"/>
            <ac:spMk id="28" creationId="{594A672B-EE45-D9FF-79FF-323B38E788B2}"/>
          </ac:spMkLst>
        </pc:spChg>
        <pc:spChg chg="add mod ord">
          <ac:chgData name="Bonomo, Mary" userId="bbde8baa-0a1b-45a5-96ea-acf341038a35" providerId="ADAL" clId="{5D74F9DA-7B75-7043-A2E9-B78316D99B2A}" dt="2025-09-18T17:25:22.880" v="471" actId="700"/>
          <ac:spMkLst>
            <pc:docMk/>
            <pc:sldMk cId="3649821938" sldId="266"/>
            <ac:spMk id="30" creationId="{854F0B97-80A5-9DB4-480D-7043C04D774A}"/>
          </ac:spMkLst>
        </pc:spChg>
        <pc:spChg chg="add mod ord">
          <ac:chgData name="Bonomo, Mary" userId="bbde8baa-0a1b-45a5-96ea-acf341038a35" providerId="ADAL" clId="{5D74F9DA-7B75-7043-A2E9-B78316D99B2A}" dt="2025-09-18T17:25:22.880" v="471" actId="700"/>
          <ac:spMkLst>
            <pc:docMk/>
            <pc:sldMk cId="3649821938" sldId="266"/>
            <ac:spMk id="32" creationId="{CEAB4E30-CAAA-178B-1215-42BF7496611E}"/>
          </ac:spMkLst>
        </pc:spChg>
      </pc:sldChg>
      <pc:sldChg chg="addSp delSp modSp new mod chgLayout">
        <pc:chgData name="Bonomo, Mary" userId="bbde8baa-0a1b-45a5-96ea-acf341038a35" providerId="ADAL" clId="{5D74F9DA-7B75-7043-A2E9-B78316D99B2A}" dt="2025-09-18T17:58:06.196" v="536" actId="700"/>
        <pc:sldMkLst>
          <pc:docMk/>
          <pc:sldMk cId="2764864791" sldId="267"/>
        </pc:sldMkLst>
        <pc:spChg chg="mod ord">
          <ac:chgData name="Bonomo, Mary" userId="bbde8baa-0a1b-45a5-96ea-acf341038a35" providerId="ADAL" clId="{5D74F9DA-7B75-7043-A2E9-B78316D99B2A}" dt="2025-09-18T17:58:06.196" v="536" actId="700"/>
          <ac:spMkLst>
            <pc:docMk/>
            <pc:sldMk cId="2764864791" sldId="267"/>
            <ac:spMk id="3" creationId="{EE34C013-3F62-DC12-62AA-1C2C363D0C90}"/>
          </ac:spMkLst>
        </pc:spChg>
        <pc:spChg chg="add mod ord">
          <ac:chgData name="Bonomo, Mary" userId="bbde8baa-0a1b-45a5-96ea-acf341038a35" providerId="ADAL" clId="{5D74F9DA-7B75-7043-A2E9-B78316D99B2A}" dt="2025-09-18T17:58:06.196" v="536" actId="700"/>
          <ac:spMkLst>
            <pc:docMk/>
            <pc:sldMk cId="2764864791" sldId="267"/>
            <ac:spMk id="27" creationId="{12FE64B9-0D79-41D5-B00F-FA869A0B8F0D}"/>
          </ac:spMkLst>
        </pc:spChg>
        <pc:spChg chg="add mod ord">
          <ac:chgData name="Bonomo, Mary" userId="bbde8baa-0a1b-45a5-96ea-acf341038a35" providerId="ADAL" clId="{5D74F9DA-7B75-7043-A2E9-B78316D99B2A}" dt="2025-09-18T17:58:06.196" v="536" actId="700"/>
          <ac:spMkLst>
            <pc:docMk/>
            <pc:sldMk cId="2764864791" sldId="267"/>
            <ac:spMk id="28" creationId="{6D7C31E6-F93E-2E38-C69A-D3A0F655998E}"/>
          </ac:spMkLst>
        </pc:spChg>
        <pc:spChg chg="add mod ord">
          <ac:chgData name="Bonomo, Mary" userId="bbde8baa-0a1b-45a5-96ea-acf341038a35" providerId="ADAL" clId="{5D74F9DA-7B75-7043-A2E9-B78316D99B2A}" dt="2025-09-18T17:58:06.196" v="536" actId="700"/>
          <ac:spMkLst>
            <pc:docMk/>
            <pc:sldMk cId="2764864791" sldId="267"/>
            <ac:spMk id="29" creationId="{BEE5A0F7-03A0-2C2C-B08C-D450037A08A3}"/>
          </ac:spMkLst>
        </pc:spChg>
        <pc:spChg chg="add mod ord">
          <ac:chgData name="Bonomo, Mary" userId="bbde8baa-0a1b-45a5-96ea-acf341038a35" providerId="ADAL" clId="{5D74F9DA-7B75-7043-A2E9-B78316D99B2A}" dt="2025-09-18T17:58:06.196" v="536" actId="700"/>
          <ac:spMkLst>
            <pc:docMk/>
            <pc:sldMk cId="2764864791" sldId="267"/>
            <ac:spMk id="30" creationId="{EF326608-2F60-8B86-13BB-8D7A74B7DD58}"/>
          </ac:spMkLst>
        </pc:spChg>
      </pc:sldChg>
      <pc:sldChg chg="addSp delSp modSp new mod chgLayout">
        <pc:chgData name="Bonomo, Mary" userId="bbde8baa-0a1b-45a5-96ea-acf341038a35" providerId="ADAL" clId="{5D74F9DA-7B75-7043-A2E9-B78316D99B2A}" dt="2025-09-18T18:04:00.232" v="612" actId="1076"/>
        <pc:sldMkLst>
          <pc:docMk/>
          <pc:sldMk cId="3982509633" sldId="268"/>
        </pc:sldMkLst>
        <pc:spChg chg="mod ord">
          <ac:chgData name="Bonomo, Mary" userId="bbde8baa-0a1b-45a5-96ea-acf341038a35" providerId="ADAL" clId="{5D74F9DA-7B75-7043-A2E9-B78316D99B2A}" dt="2025-09-18T18:03:25.197" v="589" actId="700"/>
          <ac:spMkLst>
            <pc:docMk/>
            <pc:sldMk cId="3982509633" sldId="268"/>
            <ac:spMk id="3" creationId="{FB442030-3342-98C9-1462-77C99A1FB456}"/>
          </ac:spMkLst>
        </pc:spChg>
        <pc:spChg chg="add mod ord">
          <ac:chgData name="Bonomo, Mary" userId="bbde8baa-0a1b-45a5-96ea-acf341038a35" providerId="ADAL" clId="{5D74F9DA-7B75-7043-A2E9-B78316D99B2A}" dt="2025-09-18T18:03:25.197" v="589" actId="700"/>
          <ac:spMkLst>
            <pc:docMk/>
            <pc:sldMk cId="3982509633" sldId="268"/>
            <ac:spMk id="12" creationId="{F3B0831C-C85F-72AA-0BBB-9556FDAE4D14}"/>
          </ac:spMkLst>
        </pc:spChg>
      </pc:sldChg>
      <pc:sldMasterChg chg="addSp delSp modSp mod addSldLayout modSldLayout">
        <pc:chgData name="Bonomo, Mary" userId="bbde8baa-0a1b-45a5-96ea-acf341038a35" providerId="ADAL" clId="{5D74F9DA-7B75-7043-A2E9-B78316D99B2A}" dt="2025-09-22T20:19:44.775" v="617"/>
        <pc:sldMasterMkLst>
          <pc:docMk/>
          <pc:sldMasterMk cId="3253002748" sldId="2147483648"/>
        </pc:sldMasterMkLst>
        <pc:spChg chg="mod">
          <ac:chgData name="Bonomo, Mary" userId="bbde8baa-0a1b-45a5-96ea-acf341038a35" providerId="ADAL" clId="{5D74F9DA-7B75-7043-A2E9-B78316D99B2A}" dt="2025-09-17T15:01:20.221" v="123" actId="2711"/>
          <ac:spMkLst>
            <pc:docMk/>
            <pc:sldMasterMk cId="3253002748" sldId="2147483648"/>
            <ac:spMk id="2" creationId="{FE4A02D0-9DAA-20AB-488B-D6A8D996D3FB}"/>
          </ac:spMkLst>
        </pc:spChg>
        <pc:spChg chg="mod">
          <ac:chgData name="Bonomo, Mary" userId="bbde8baa-0a1b-45a5-96ea-acf341038a35" providerId="ADAL" clId="{5D74F9DA-7B75-7043-A2E9-B78316D99B2A}" dt="2025-09-17T15:01:37.069" v="124" actId="2711"/>
          <ac:spMkLst>
            <pc:docMk/>
            <pc:sldMasterMk cId="3253002748" sldId="2147483648"/>
            <ac:spMk id="3" creationId="{C6F49C07-F5E3-2146-4EC9-478FD9B42A90}"/>
          </ac:spMkLst>
        </pc:spChg>
        <pc:spChg chg="mod">
          <ac:chgData name="Bonomo, Mary" userId="bbde8baa-0a1b-45a5-96ea-acf341038a35" providerId="ADAL" clId="{5D74F9DA-7B75-7043-A2E9-B78316D99B2A}" dt="2025-09-17T15:05:16.799" v="160" actId="207"/>
          <ac:spMkLst>
            <pc:docMk/>
            <pc:sldMasterMk cId="3253002748" sldId="2147483648"/>
            <ac:spMk id="6" creationId="{FB1A45BA-63DC-4422-B485-98CB1F6C12EE}"/>
          </ac:spMkLst>
        </pc:spChg>
        <pc:spChg chg="add mod">
          <ac:chgData name="Bonomo, Mary" userId="bbde8baa-0a1b-45a5-96ea-acf341038a35" providerId="ADAL" clId="{5D74F9DA-7B75-7043-A2E9-B78316D99B2A}" dt="2025-09-17T19:15:58.333" v="208" actId="1076"/>
          <ac:spMkLst>
            <pc:docMk/>
            <pc:sldMasterMk cId="3253002748" sldId="2147483648"/>
            <ac:spMk id="11" creationId="{749B0CFF-62E6-875D-827D-1F3076D9B912}"/>
          </ac:spMkLst>
        </pc:spChg>
        <pc:picChg chg="add mod">
          <ac:chgData name="Bonomo, Mary" userId="bbde8baa-0a1b-45a5-96ea-acf341038a35" providerId="ADAL" clId="{5D74F9DA-7B75-7043-A2E9-B78316D99B2A}" dt="2025-09-17T19:16:05.413" v="211" actId="1076"/>
          <ac:picMkLst>
            <pc:docMk/>
            <pc:sldMasterMk cId="3253002748" sldId="2147483648"/>
            <ac:picMk id="4" creationId="{7DAC4C76-A722-B19F-A3B5-57B4B293A501}"/>
          </ac:picMkLst>
        </pc:picChg>
        <pc:cxnChg chg="add mod">
          <ac:chgData name="Bonomo, Mary" userId="bbde8baa-0a1b-45a5-96ea-acf341038a35" providerId="ADAL" clId="{5D74F9DA-7B75-7043-A2E9-B78316D99B2A}" dt="2025-09-17T14:48:08.953" v="38" actId="1582"/>
          <ac:cxnSpMkLst>
            <pc:docMk/>
            <pc:sldMasterMk cId="3253002748" sldId="2147483648"/>
            <ac:cxnSpMk id="10" creationId="{A719FA56-2527-BBF1-14C6-878F5E64C790}"/>
          </ac:cxnSpMkLst>
        </pc:cxnChg>
        <pc:sldLayoutChg chg="delSp mod">
          <pc:chgData name="Bonomo, Mary" userId="bbde8baa-0a1b-45a5-96ea-acf341038a35" providerId="ADAL" clId="{5D74F9DA-7B75-7043-A2E9-B78316D99B2A}" dt="2025-09-17T14:51:01.334" v="59" actId="478"/>
          <pc:sldLayoutMkLst>
            <pc:docMk/>
            <pc:sldMasterMk cId="3253002748" sldId="2147483648"/>
            <pc:sldLayoutMk cId="3952427275" sldId="2147483649"/>
          </pc:sldLayoutMkLst>
        </pc:sldLayoutChg>
        <pc:sldLayoutChg chg="addSp delSp modSp mod">
          <pc:chgData name="Bonomo, Mary" userId="bbde8baa-0a1b-45a5-96ea-acf341038a35" providerId="ADAL" clId="{5D74F9DA-7B75-7043-A2E9-B78316D99B2A}" dt="2025-09-17T19:15:51.404" v="206" actId="21"/>
          <pc:sldLayoutMkLst>
            <pc:docMk/>
            <pc:sldMasterMk cId="3253002748" sldId="2147483648"/>
            <pc:sldLayoutMk cId="2871418083" sldId="2147483650"/>
          </pc:sldLayoutMkLst>
          <pc:spChg chg="mod">
            <ac:chgData name="Bonomo, Mary" userId="bbde8baa-0a1b-45a5-96ea-acf341038a35" providerId="ADAL" clId="{5D74F9DA-7B75-7043-A2E9-B78316D99B2A}" dt="2025-09-17T14:56:26.278" v="81" actId="1076"/>
            <ac:spMkLst>
              <pc:docMk/>
              <pc:sldMasterMk cId="3253002748" sldId="2147483648"/>
              <pc:sldLayoutMk cId="2871418083" sldId="2147483650"/>
              <ac:spMk id="3" creationId="{6D6C8FFB-4FBB-EDA4-1914-6BBB4FD5FD63}"/>
            </ac:spMkLst>
          </pc:spChg>
        </pc:sldLayoutChg>
        <pc:sldLayoutChg chg="delSp modSp mod">
          <pc:chgData name="Bonomo, Mary" userId="bbde8baa-0a1b-45a5-96ea-acf341038a35" providerId="ADAL" clId="{5D74F9DA-7B75-7043-A2E9-B78316D99B2A}" dt="2025-09-17T14:56:57.708" v="86" actId="478"/>
          <pc:sldLayoutMkLst>
            <pc:docMk/>
            <pc:sldMasterMk cId="3253002748" sldId="2147483648"/>
            <pc:sldLayoutMk cId="2701314381" sldId="2147483652"/>
          </pc:sldLayoutMkLst>
          <pc:spChg chg="mod">
            <ac:chgData name="Bonomo, Mary" userId="bbde8baa-0a1b-45a5-96ea-acf341038a35" providerId="ADAL" clId="{5D74F9DA-7B75-7043-A2E9-B78316D99B2A}" dt="2025-09-17T14:51:20.063" v="62" actId="1076"/>
            <ac:spMkLst>
              <pc:docMk/>
              <pc:sldMasterMk cId="3253002748" sldId="2147483648"/>
              <pc:sldLayoutMk cId="2701314381" sldId="2147483652"/>
              <ac:spMk id="2" creationId="{D2AFEA22-24B8-F106-802A-AB8536631B34}"/>
            </ac:spMkLst>
          </pc:spChg>
          <pc:spChg chg="mod">
            <ac:chgData name="Bonomo, Mary" userId="bbde8baa-0a1b-45a5-96ea-acf341038a35" providerId="ADAL" clId="{5D74F9DA-7B75-7043-A2E9-B78316D99B2A}" dt="2025-09-17T14:56:51.930" v="84" actId="1076"/>
            <ac:spMkLst>
              <pc:docMk/>
              <pc:sldMasterMk cId="3253002748" sldId="2147483648"/>
              <pc:sldLayoutMk cId="2701314381" sldId="2147483652"/>
              <ac:spMk id="3" creationId="{04B56AE1-82F6-A27F-D6EE-66ED9B9A6556}"/>
            </ac:spMkLst>
          </pc:spChg>
          <pc:spChg chg="mod">
            <ac:chgData name="Bonomo, Mary" userId="bbde8baa-0a1b-45a5-96ea-acf341038a35" providerId="ADAL" clId="{5D74F9DA-7B75-7043-A2E9-B78316D99B2A}" dt="2025-09-17T14:56:51.930" v="84" actId="1076"/>
            <ac:spMkLst>
              <pc:docMk/>
              <pc:sldMasterMk cId="3253002748" sldId="2147483648"/>
              <pc:sldLayoutMk cId="2701314381" sldId="2147483652"/>
              <ac:spMk id="4" creationId="{6312C065-ABA8-9494-BED1-0830B556CD00}"/>
            </ac:spMkLst>
          </pc:spChg>
        </pc:sldLayoutChg>
        <pc:sldLayoutChg chg="addSp delSp modSp mod">
          <pc:chgData name="Bonomo, Mary" userId="bbde8baa-0a1b-45a5-96ea-acf341038a35" providerId="ADAL" clId="{5D74F9DA-7B75-7043-A2E9-B78316D99B2A}" dt="2025-09-17T15:00:19.167" v="116" actId="14100"/>
          <pc:sldLayoutMkLst>
            <pc:docMk/>
            <pc:sldMasterMk cId="3253002748" sldId="2147483648"/>
            <pc:sldLayoutMk cId="4031811421" sldId="2147483654"/>
          </pc:sldLayoutMkLst>
          <pc:spChg chg="add mod">
            <ac:chgData name="Bonomo, Mary" userId="bbde8baa-0a1b-45a5-96ea-acf341038a35" providerId="ADAL" clId="{5D74F9DA-7B75-7043-A2E9-B78316D99B2A}" dt="2025-09-17T15:00:19.167" v="116" actId="14100"/>
            <ac:spMkLst>
              <pc:docMk/>
              <pc:sldMasterMk cId="3253002748" sldId="2147483648"/>
              <pc:sldLayoutMk cId="4031811421" sldId="2147483654"/>
              <ac:spMk id="7" creationId="{B2974E15-7FCE-83C0-E5B4-4633C9B0718B}"/>
            </ac:spMkLst>
          </pc:spChg>
        </pc:sldLayoutChg>
        <pc:sldLayoutChg chg="delSp mod">
          <pc:chgData name="Bonomo, Mary" userId="bbde8baa-0a1b-45a5-96ea-acf341038a35" providerId="ADAL" clId="{5D74F9DA-7B75-7043-A2E9-B78316D99B2A}" dt="2025-09-17T14:57:30.645" v="92" actId="478"/>
          <pc:sldLayoutMkLst>
            <pc:docMk/>
            <pc:sldMasterMk cId="3253002748" sldId="2147483648"/>
            <pc:sldLayoutMk cId="49154566" sldId="2147483655"/>
          </pc:sldLayoutMkLst>
        </pc:sldLayoutChg>
        <pc:sldLayoutChg chg="addSp delSp modSp mod">
          <pc:chgData name="Bonomo, Mary" userId="bbde8baa-0a1b-45a5-96ea-acf341038a35" providerId="ADAL" clId="{5D74F9DA-7B75-7043-A2E9-B78316D99B2A}" dt="2025-09-22T20:19:44.775" v="617"/>
          <pc:sldLayoutMkLst>
            <pc:docMk/>
            <pc:sldMasterMk cId="3253002748" sldId="2147483648"/>
            <pc:sldLayoutMk cId="1462814617" sldId="2147483660"/>
          </pc:sldLayoutMkLst>
          <pc:picChg chg="add mod">
            <ac:chgData name="Bonomo, Mary" userId="bbde8baa-0a1b-45a5-96ea-acf341038a35" providerId="ADAL" clId="{5D74F9DA-7B75-7043-A2E9-B78316D99B2A}" dt="2025-09-17T18:28:40.790" v="198" actId="167"/>
            <ac:picMkLst>
              <pc:docMk/>
              <pc:sldMasterMk cId="3253002748" sldId="2147483648"/>
              <pc:sldLayoutMk cId="1462814617" sldId="2147483660"/>
              <ac:picMk id="4" creationId="{735C662D-88C5-4CBA-B096-AAF869A4BD77}"/>
            </ac:picMkLst>
          </pc:picChg>
        </pc:sldLayoutChg>
        <pc:sldLayoutChg chg="addSp delSp modSp add mod modTransition">
          <pc:chgData name="Bonomo, Mary" userId="bbde8baa-0a1b-45a5-96ea-acf341038a35" providerId="ADAL" clId="{5D74F9DA-7B75-7043-A2E9-B78316D99B2A}" dt="2025-09-17T15:00:44.088" v="120" actId="14100"/>
          <pc:sldLayoutMkLst>
            <pc:docMk/>
            <pc:sldMasterMk cId="3253002748" sldId="2147483648"/>
            <pc:sldLayoutMk cId="4289144584" sldId="2147483661"/>
          </pc:sldLayoutMkLst>
          <pc:spChg chg="add mod">
            <ac:chgData name="Bonomo, Mary" userId="bbde8baa-0a1b-45a5-96ea-acf341038a35" providerId="ADAL" clId="{5D74F9DA-7B75-7043-A2E9-B78316D99B2A}" dt="2025-09-17T15:00:44.088" v="120" actId="14100"/>
            <ac:spMkLst>
              <pc:docMk/>
              <pc:sldMasterMk cId="3253002748" sldId="2147483648"/>
              <pc:sldLayoutMk cId="4289144584" sldId="2147483661"/>
              <ac:spMk id="5" creationId="{D56D12FE-80CC-9C5E-CDAC-BCCAB2EEA1CB}"/>
            </ac:spMkLst>
          </pc:spChg>
        </pc:sldLayoutChg>
        <pc:sldLayoutChg chg="addSp modSp add mod modTransition">
          <pc:chgData name="Bonomo, Mary" userId="bbde8baa-0a1b-45a5-96ea-acf341038a35" providerId="ADAL" clId="{5D74F9DA-7B75-7043-A2E9-B78316D99B2A}" dt="2025-09-17T15:19:12.280" v="194" actId="167"/>
          <pc:sldLayoutMkLst>
            <pc:docMk/>
            <pc:sldMasterMk cId="3253002748" sldId="2147483648"/>
            <pc:sldLayoutMk cId="2838799991" sldId="2147483662"/>
          </pc:sldLayoutMkLst>
          <pc:spChg chg="mod">
            <ac:chgData name="Bonomo, Mary" userId="bbde8baa-0a1b-45a5-96ea-acf341038a35" providerId="ADAL" clId="{5D74F9DA-7B75-7043-A2E9-B78316D99B2A}" dt="2025-09-17T15:10:44.160" v="178" actId="20577"/>
            <ac:spMkLst>
              <pc:docMk/>
              <pc:sldMasterMk cId="3253002748" sldId="2147483648"/>
              <pc:sldLayoutMk cId="2838799991" sldId="2147483662"/>
              <ac:spMk id="3" creationId="{04B56AE1-82F6-A27F-D6EE-66ED9B9A6556}"/>
            </ac:spMkLst>
          </pc:spChg>
          <pc:spChg chg="mod">
            <ac:chgData name="Bonomo, Mary" userId="bbde8baa-0a1b-45a5-96ea-acf341038a35" providerId="ADAL" clId="{5D74F9DA-7B75-7043-A2E9-B78316D99B2A}" dt="2025-09-17T15:10:50.685" v="179" actId="14100"/>
            <ac:spMkLst>
              <pc:docMk/>
              <pc:sldMasterMk cId="3253002748" sldId="2147483648"/>
              <pc:sldLayoutMk cId="2838799991" sldId="2147483662"/>
              <ac:spMk id="4" creationId="{6312C065-ABA8-9494-BED1-0830B556CD00}"/>
            </ac:spMkLst>
          </pc:spChg>
          <pc:spChg chg="add mod">
            <ac:chgData name="Bonomo, Mary" userId="bbde8baa-0a1b-45a5-96ea-acf341038a35" providerId="ADAL" clId="{5D74F9DA-7B75-7043-A2E9-B78316D99B2A}" dt="2025-09-17T15:19:12.280" v="194" actId="167"/>
            <ac:spMkLst>
              <pc:docMk/>
              <pc:sldMasterMk cId="3253002748" sldId="2147483648"/>
              <pc:sldLayoutMk cId="2838799991" sldId="2147483662"/>
              <ac:spMk id="5" creationId="{C2E81AA6-2F1C-82E9-DE1B-1F4948B196CB}"/>
            </ac:spMkLst>
          </pc:spChg>
        </pc:sldLayoutChg>
        <pc:sldLayoutChg chg="addSp delSp modSp mod setBg">
          <pc:chgData name="Bonomo, Mary" userId="bbde8baa-0a1b-45a5-96ea-acf341038a35" providerId="ADAL" clId="{5D74F9DA-7B75-7043-A2E9-B78316D99B2A}" dt="2025-09-18T17:21:43.995" v="429" actId="403"/>
          <pc:sldLayoutMkLst>
            <pc:docMk/>
            <pc:sldMasterMk cId="3253002748" sldId="2147483648"/>
            <pc:sldLayoutMk cId="2481085839" sldId="2147483663"/>
          </pc:sldLayoutMkLst>
          <pc:spChg chg="mod">
            <ac:chgData name="Bonomo, Mary" userId="bbde8baa-0a1b-45a5-96ea-acf341038a35" providerId="ADAL" clId="{5D74F9DA-7B75-7043-A2E9-B78316D99B2A}" dt="2025-09-18T17:21:43.995" v="429" actId="403"/>
            <ac:spMkLst>
              <pc:docMk/>
              <pc:sldMasterMk cId="3253002748" sldId="2147483648"/>
              <pc:sldLayoutMk cId="2481085839" sldId="2147483663"/>
              <ac:spMk id="2" creationId="{5235FB35-BA48-F6F7-E610-F17CA3575394}"/>
            </ac:spMkLst>
          </pc:spChg>
          <pc:spChg chg="mod">
            <ac:chgData name="Bonomo, Mary" userId="bbde8baa-0a1b-45a5-96ea-acf341038a35" providerId="ADAL" clId="{5D74F9DA-7B75-7043-A2E9-B78316D99B2A}" dt="2025-09-18T16:09:49.241" v="279" actId="3064"/>
            <ac:spMkLst>
              <pc:docMk/>
              <pc:sldMasterMk cId="3253002748" sldId="2147483648"/>
              <pc:sldLayoutMk cId="2481085839" sldId="2147483663"/>
              <ac:spMk id="3" creationId="{6D6C8FFB-4FBB-EDA4-1914-6BBB4FD5FD63}"/>
            </ac:spMkLst>
          </pc:spChg>
          <pc:spChg chg="add mod">
            <ac:chgData name="Bonomo, Mary" userId="bbde8baa-0a1b-45a5-96ea-acf341038a35" providerId="ADAL" clId="{5D74F9DA-7B75-7043-A2E9-B78316D99B2A}" dt="2025-09-18T16:09:49.241" v="279" actId="3064"/>
            <ac:spMkLst>
              <pc:docMk/>
              <pc:sldMasterMk cId="3253002748" sldId="2147483648"/>
              <pc:sldLayoutMk cId="2481085839" sldId="2147483663"/>
              <ac:spMk id="7" creationId="{087E296D-B5F7-FF47-EE43-1E4BDD463F4D}"/>
            </ac:spMkLst>
          </pc:spChg>
          <pc:spChg chg="add mod">
            <ac:chgData name="Bonomo, Mary" userId="bbde8baa-0a1b-45a5-96ea-acf341038a35" providerId="ADAL" clId="{5D74F9DA-7B75-7043-A2E9-B78316D99B2A}" dt="2025-09-18T16:09:49.241" v="279" actId="3064"/>
            <ac:spMkLst>
              <pc:docMk/>
              <pc:sldMasterMk cId="3253002748" sldId="2147483648"/>
              <pc:sldLayoutMk cId="2481085839" sldId="2147483663"/>
              <ac:spMk id="8" creationId="{0340220A-A6E7-289B-F1EE-16C6F04C7CF2}"/>
            </ac:spMkLst>
          </pc:spChg>
          <pc:spChg chg="add mod">
            <ac:chgData name="Bonomo, Mary" userId="bbde8baa-0a1b-45a5-96ea-acf341038a35" providerId="ADAL" clId="{5D74F9DA-7B75-7043-A2E9-B78316D99B2A}" dt="2025-09-18T16:09:49.241" v="279" actId="3064"/>
            <ac:spMkLst>
              <pc:docMk/>
              <pc:sldMasterMk cId="3253002748" sldId="2147483648"/>
              <pc:sldLayoutMk cId="2481085839" sldId="2147483663"/>
              <ac:spMk id="9" creationId="{6552CB3A-FEF0-C1C8-E93D-3087B96118E2}"/>
            </ac:spMkLst>
          </pc:spChg>
          <pc:spChg chg="add mod">
            <ac:chgData name="Bonomo, Mary" userId="bbde8baa-0a1b-45a5-96ea-acf341038a35" providerId="ADAL" clId="{5D74F9DA-7B75-7043-A2E9-B78316D99B2A}" dt="2025-09-18T16:09:49.241" v="279" actId="3064"/>
            <ac:spMkLst>
              <pc:docMk/>
              <pc:sldMasterMk cId="3253002748" sldId="2147483648"/>
              <pc:sldLayoutMk cId="2481085839" sldId="2147483663"/>
              <ac:spMk id="10" creationId="{E05DCA98-E553-18B8-ED16-6D670065193D}"/>
            </ac:spMkLst>
          </pc:spChg>
          <pc:spChg chg="add mod">
            <ac:chgData name="Bonomo, Mary" userId="bbde8baa-0a1b-45a5-96ea-acf341038a35" providerId="ADAL" clId="{5D74F9DA-7B75-7043-A2E9-B78316D99B2A}" dt="2025-09-18T16:06:38.526" v="258" actId="14100"/>
            <ac:spMkLst>
              <pc:docMk/>
              <pc:sldMasterMk cId="3253002748" sldId="2147483648"/>
              <pc:sldLayoutMk cId="2481085839" sldId="2147483663"/>
              <ac:spMk id="11" creationId="{CC146F2F-6C2A-D5B8-CB42-12499968D471}"/>
            </ac:spMkLst>
          </pc:spChg>
          <pc:spChg chg="add mod">
            <ac:chgData name="Bonomo, Mary" userId="bbde8baa-0a1b-45a5-96ea-acf341038a35" providerId="ADAL" clId="{5D74F9DA-7B75-7043-A2E9-B78316D99B2A}" dt="2025-09-18T16:10:02.003" v="280" actId="403"/>
            <ac:spMkLst>
              <pc:docMk/>
              <pc:sldMasterMk cId="3253002748" sldId="2147483648"/>
              <pc:sldLayoutMk cId="2481085839" sldId="2147483663"/>
              <ac:spMk id="12" creationId="{9ED5063D-FDE3-4912-2EC7-1C3730DB3069}"/>
            </ac:spMkLst>
          </pc:spChg>
          <pc:spChg chg="add mod">
            <ac:chgData name="Bonomo, Mary" userId="bbde8baa-0a1b-45a5-96ea-acf341038a35" providerId="ADAL" clId="{5D74F9DA-7B75-7043-A2E9-B78316D99B2A}" dt="2025-09-18T16:10:02.003" v="280" actId="403"/>
            <ac:spMkLst>
              <pc:docMk/>
              <pc:sldMasterMk cId="3253002748" sldId="2147483648"/>
              <pc:sldLayoutMk cId="2481085839" sldId="2147483663"/>
              <ac:spMk id="13" creationId="{5FB1DEB9-00AD-E69F-FD86-EA96B9A88AD5}"/>
            </ac:spMkLst>
          </pc:spChg>
          <pc:spChg chg="add mod">
            <ac:chgData name="Bonomo, Mary" userId="bbde8baa-0a1b-45a5-96ea-acf341038a35" providerId="ADAL" clId="{5D74F9DA-7B75-7043-A2E9-B78316D99B2A}" dt="2025-09-18T16:10:02.003" v="280" actId="403"/>
            <ac:spMkLst>
              <pc:docMk/>
              <pc:sldMasterMk cId="3253002748" sldId="2147483648"/>
              <pc:sldLayoutMk cId="2481085839" sldId="2147483663"/>
              <ac:spMk id="14" creationId="{FF830301-B4CF-9D0C-F41D-E2AB025B3AB8}"/>
            </ac:spMkLst>
          </pc:spChg>
          <pc:spChg chg="add mod">
            <ac:chgData name="Bonomo, Mary" userId="bbde8baa-0a1b-45a5-96ea-acf341038a35" providerId="ADAL" clId="{5D74F9DA-7B75-7043-A2E9-B78316D99B2A}" dt="2025-09-18T16:10:02.003" v="280" actId="403"/>
            <ac:spMkLst>
              <pc:docMk/>
              <pc:sldMasterMk cId="3253002748" sldId="2147483648"/>
              <pc:sldLayoutMk cId="2481085839" sldId="2147483663"/>
              <ac:spMk id="15" creationId="{1166825C-0597-5BFE-6DA5-4B7ABB903187}"/>
            </ac:spMkLst>
          </pc:spChg>
          <pc:spChg chg="add mod">
            <ac:chgData name="Bonomo, Mary" userId="bbde8baa-0a1b-45a5-96ea-acf341038a35" providerId="ADAL" clId="{5D74F9DA-7B75-7043-A2E9-B78316D99B2A}" dt="2025-09-18T16:10:02.003" v="280" actId="403"/>
            <ac:spMkLst>
              <pc:docMk/>
              <pc:sldMasterMk cId="3253002748" sldId="2147483648"/>
              <pc:sldLayoutMk cId="2481085839" sldId="2147483663"/>
              <ac:spMk id="16" creationId="{B8CA45BA-6579-83FF-ED28-04184B6E7178}"/>
            </ac:spMkLst>
          </pc:spChg>
          <pc:spChg chg="add mod">
            <ac:chgData name="Bonomo, Mary" userId="bbde8baa-0a1b-45a5-96ea-acf341038a35" providerId="ADAL" clId="{5D74F9DA-7B75-7043-A2E9-B78316D99B2A}" dt="2025-09-18T16:10:02.003" v="280" actId="403"/>
            <ac:spMkLst>
              <pc:docMk/>
              <pc:sldMasterMk cId="3253002748" sldId="2147483648"/>
              <pc:sldLayoutMk cId="2481085839" sldId="2147483663"/>
              <ac:spMk id="17" creationId="{F648FE27-6891-2782-F32F-635D1687C85E}"/>
            </ac:spMkLst>
          </pc:spChg>
        </pc:sldLayoutChg>
        <pc:sldLayoutChg chg="addSp delSp modSp mod setBg">
          <pc:chgData name="Bonomo, Mary" userId="bbde8baa-0a1b-45a5-96ea-acf341038a35" providerId="ADAL" clId="{5D74F9DA-7B75-7043-A2E9-B78316D99B2A}" dt="2025-09-22T20:16:25.684" v="615" actId="207"/>
          <pc:sldLayoutMkLst>
            <pc:docMk/>
            <pc:sldMasterMk cId="3253002748" sldId="2147483648"/>
            <pc:sldLayoutMk cId="2541657464" sldId="2147483664"/>
          </pc:sldLayoutMkLst>
          <pc:spChg chg="mod">
            <ac:chgData name="Bonomo, Mary" userId="bbde8baa-0a1b-45a5-96ea-acf341038a35" providerId="ADAL" clId="{5D74F9DA-7B75-7043-A2E9-B78316D99B2A}" dt="2025-09-18T17:21:32.504" v="426" actId="1036"/>
            <ac:spMkLst>
              <pc:docMk/>
              <pc:sldMasterMk cId="3253002748" sldId="2147483648"/>
              <pc:sldLayoutMk cId="2541657464" sldId="2147483664"/>
              <ac:spMk id="2" creationId="{C721CD6D-6F74-61A2-C2AC-DD3A232910CB}"/>
            </ac:spMkLst>
          </pc:spChg>
          <pc:spChg chg="mod">
            <ac:chgData name="Bonomo, Mary" userId="bbde8baa-0a1b-45a5-96ea-acf341038a35" providerId="ADAL" clId="{5D74F9DA-7B75-7043-A2E9-B78316D99B2A}" dt="2025-09-18T17:21:36.508" v="427" actId="207"/>
            <ac:spMkLst>
              <pc:docMk/>
              <pc:sldMasterMk cId="3253002748" sldId="2147483648"/>
              <pc:sldLayoutMk cId="2541657464" sldId="2147483664"/>
              <ac:spMk id="3" creationId="{65E8D19A-1E2F-E501-0CD9-451738C696DC}"/>
            </ac:spMkLst>
          </pc:spChg>
          <pc:spChg chg="add mod">
            <ac:chgData name="Bonomo, Mary" userId="bbde8baa-0a1b-45a5-96ea-acf341038a35" providerId="ADAL" clId="{5D74F9DA-7B75-7043-A2E9-B78316D99B2A}" dt="2025-09-22T20:16:25.684" v="615" actId="207"/>
            <ac:spMkLst>
              <pc:docMk/>
              <pc:sldMasterMk cId="3253002748" sldId="2147483648"/>
              <pc:sldLayoutMk cId="2541657464" sldId="2147483664"/>
              <ac:spMk id="4" creationId="{B0066BB0-2B9C-4BA3-B224-B93C4FFEDCBA}"/>
            </ac:spMkLst>
          </pc:spChg>
          <pc:spChg chg="add del mod">
            <ac:chgData name="Bonomo, Mary" userId="bbde8baa-0a1b-45a5-96ea-acf341038a35" providerId="ADAL" clId="{5D74F9DA-7B75-7043-A2E9-B78316D99B2A}" dt="2025-09-18T17:23:54.035" v="450" actId="21"/>
            <ac:spMkLst>
              <pc:docMk/>
              <pc:sldMasterMk cId="3253002748" sldId="2147483648"/>
              <pc:sldLayoutMk cId="2541657464" sldId="2147483664"/>
              <ac:spMk id="5" creationId="{DD79D611-5217-4540-A083-44E5C44A63B4}"/>
            </ac:spMkLst>
          </pc:spChg>
          <pc:spChg chg="add mod">
            <ac:chgData name="Bonomo, Mary" userId="bbde8baa-0a1b-45a5-96ea-acf341038a35" providerId="ADAL" clId="{5D74F9DA-7B75-7043-A2E9-B78316D99B2A}" dt="2025-09-18T17:21:32.504" v="426" actId="1036"/>
            <ac:spMkLst>
              <pc:docMk/>
              <pc:sldMasterMk cId="3253002748" sldId="2147483648"/>
              <pc:sldLayoutMk cId="2541657464" sldId="2147483664"/>
              <ac:spMk id="10" creationId="{BD78F9EE-3521-97D7-574B-8F7383A73F93}"/>
            </ac:spMkLst>
          </pc:spChg>
          <pc:spChg chg="add mod">
            <ac:chgData name="Bonomo, Mary" userId="bbde8baa-0a1b-45a5-96ea-acf341038a35" providerId="ADAL" clId="{5D74F9DA-7B75-7043-A2E9-B78316D99B2A}" dt="2025-09-18T17:23:08.833" v="433" actId="404"/>
            <ac:spMkLst>
              <pc:docMk/>
              <pc:sldMasterMk cId="3253002748" sldId="2147483648"/>
              <pc:sldLayoutMk cId="2541657464" sldId="2147483664"/>
              <ac:spMk id="12" creationId="{3E345753-DFBC-756F-1D61-7A4BB6E6FAB0}"/>
            </ac:spMkLst>
          </pc:spChg>
          <pc:spChg chg="add mod">
            <ac:chgData name="Bonomo, Mary" userId="bbde8baa-0a1b-45a5-96ea-acf341038a35" providerId="ADAL" clId="{5D74F9DA-7B75-7043-A2E9-B78316D99B2A}" dt="2025-09-18T17:24:52.980" v="469" actId="1076"/>
            <ac:spMkLst>
              <pc:docMk/>
              <pc:sldMasterMk cId="3253002748" sldId="2147483648"/>
              <pc:sldLayoutMk cId="2541657464" sldId="2147483664"/>
              <ac:spMk id="13" creationId="{CDEB8065-8EF9-503B-A498-8C7C47A401B4}"/>
            </ac:spMkLst>
          </pc:spChg>
          <pc:spChg chg="add mod">
            <ac:chgData name="Bonomo, Mary" userId="bbde8baa-0a1b-45a5-96ea-acf341038a35" providerId="ADAL" clId="{5D74F9DA-7B75-7043-A2E9-B78316D99B2A}" dt="2025-09-18T17:23:08.833" v="433" actId="404"/>
            <ac:spMkLst>
              <pc:docMk/>
              <pc:sldMasterMk cId="3253002748" sldId="2147483648"/>
              <pc:sldLayoutMk cId="2541657464" sldId="2147483664"/>
              <ac:spMk id="14" creationId="{73C08866-8817-5D54-2CFB-3164EAD81B0A}"/>
            </ac:spMkLst>
          </pc:spChg>
          <pc:spChg chg="add mod">
            <ac:chgData name="Bonomo, Mary" userId="bbde8baa-0a1b-45a5-96ea-acf341038a35" providerId="ADAL" clId="{5D74F9DA-7B75-7043-A2E9-B78316D99B2A}" dt="2025-09-18T17:24:52.980" v="469" actId="1076"/>
            <ac:spMkLst>
              <pc:docMk/>
              <pc:sldMasterMk cId="3253002748" sldId="2147483648"/>
              <pc:sldLayoutMk cId="2541657464" sldId="2147483664"/>
              <ac:spMk id="15" creationId="{412A80A0-C576-4A11-AF85-B5F84DBD6E04}"/>
            </ac:spMkLst>
          </pc:spChg>
          <pc:spChg chg="add mod">
            <ac:chgData name="Bonomo, Mary" userId="bbde8baa-0a1b-45a5-96ea-acf341038a35" providerId="ADAL" clId="{5D74F9DA-7B75-7043-A2E9-B78316D99B2A}" dt="2025-09-18T17:23:08.833" v="433" actId="404"/>
            <ac:spMkLst>
              <pc:docMk/>
              <pc:sldMasterMk cId="3253002748" sldId="2147483648"/>
              <pc:sldLayoutMk cId="2541657464" sldId="2147483664"/>
              <ac:spMk id="16" creationId="{CFA0637C-C618-9511-5260-FE222A1B7DBD}"/>
            </ac:spMkLst>
          </pc:spChg>
          <pc:spChg chg="add mod">
            <ac:chgData name="Bonomo, Mary" userId="bbde8baa-0a1b-45a5-96ea-acf341038a35" providerId="ADAL" clId="{5D74F9DA-7B75-7043-A2E9-B78316D99B2A}" dt="2025-09-18T17:24:52.980" v="469" actId="1076"/>
            <ac:spMkLst>
              <pc:docMk/>
              <pc:sldMasterMk cId="3253002748" sldId="2147483648"/>
              <pc:sldLayoutMk cId="2541657464" sldId="2147483664"/>
              <ac:spMk id="17" creationId="{BAC1378D-890A-EFC5-282E-84F7C68BBB1C}"/>
            </ac:spMkLst>
          </pc:spChg>
          <pc:spChg chg="add mod">
            <ac:chgData name="Bonomo, Mary" userId="bbde8baa-0a1b-45a5-96ea-acf341038a35" providerId="ADAL" clId="{5D74F9DA-7B75-7043-A2E9-B78316D99B2A}" dt="2025-09-18T17:23:08.833" v="433" actId="404"/>
            <ac:spMkLst>
              <pc:docMk/>
              <pc:sldMasterMk cId="3253002748" sldId="2147483648"/>
              <pc:sldLayoutMk cId="2541657464" sldId="2147483664"/>
              <ac:spMk id="18" creationId="{D84B46CE-B58F-E66F-59BE-A42F25259527}"/>
            </ac:spMkLst>
          </pc:spChg>
          <pc:spChg chg="add mod">
            <ac:chgData name="Bonomo, Mary" userId="bbde8baa-0a1b-45a5-96ea-acf341038a35" providerId="ADAL" clId="{5D74F9DA-7B75-7043-A2E9-B78316D99B2A}" dt="2025-09-18T17:24:52.980" v="469" actId="1076"/>
            <ac:spMkLst>
              <pc:docMk/>
              <pc:sldMasterMk cId="3253002748" sldId="2147483648"/>
              <pc:sldLayoutMk cId="2541657464" sldId="2147483664"/>
              <ac:spMk id="19" creationId="{BC209260-0690-3E83-C0EA-48BC7E338569}"/>
            </ac:spMkLst>
          </pc:spChg>
          <pc:spChg chg="add mod">
            <ac:chgData name="Bonomo, Mary" userId="bbde8baa-0a1b-45a5-96ea-acf341038a35" providerId="ADAL" clId="{5D74F9DA-7B75-7043-A2E9-B78316D99B2A}" dt="2025-09-18T17:23:08.833" v="433" actId="404"/>
            <ac:spMkLst>
              <pc:docMk/>
              <pc:sldMasterMk cId="3253002748" sldId="2147483648"/>
              <pc:sldLayoutMk cId="2541657464" sldId="2147483664"/>
              <ac:spMk id="20" creationId="{9EF0E9C6-2E03-B67C-BCDE-0338BD8D6EF2}"/>
            </ac:spMkLst>
          </pc:spChg>
          <pc:spChg chg="add mod">
            <ac:chgData name="Bonomo, Mary" userId="bbde8baa-0a1b-45a5-96ea-acf341038a35" providerId="ADAL" clId="{5D74F9DA-7B75-7043-A2E9-B78316D99B2A}" dt="2025-09-18T17:24:52.980" v="469" actId="1076"/>
            <ac:spMkLst>
              <pc:docMk/>
              <pc:sldMasterMk cId="3253002748" sldId="2147483648"/>
              <pc:sldLayoutMk cId="2541657464" sldId="2147483664"/>
              <ac:spMk id="21" creationId="{85D557FE-392A-864B-96C1-0B06AB83D8D8}"/>
            </ac:spMkLst>
          </pc:spChg>
          <pc:spChg chg="add mod">
            <ac:chgData name="Bonomo, Mary" userId="bbde8baa-0a1b-45a5-96ea-acf341038a35" providerId="ADAL" clId="{5D74F9DA-7B75-7043-A2E9-B78316D99B2A}" dt="2025-09-18T17:24:52.980" v="469" actId="1076"/>
            <ac:spMkLst>
              <pc:docMk/>
              <pc:sldMasterMk cId="3253002748" sldId="2147483648"/>
              <pc:sldLayoutMk cId="2541657464" sldId="2147483664"/>
              <ac:spMk id="28" creationId="{E0661FE1-D3C4-7EC4-5078-29AB39C62624}"/>
            </ac:spMkLst>
          </pc:spChg>
          <pc:spChg chg="add mod">
            <ac:chgData name="Bonomo, Mary" userId="bbde8baa-0a1b-45a5-96ea-acf341038a35" providerId="ADAL" clId="{5D74F9DA-7B75-7043-A2E9-B78316D99B2A}" dt="2025-09-18T17:24:52.980" v="469" actId="1076"/>
            <ac:spMkLst>
              <pc:docMk/>
              <pc:sldMasterMk cId="3253002748" sldId="2147483648"/>
              <pc:sldLayoutMk cId="2541657464" sldId="2147483664"/>
              <ac:spMk id="33" creationId="{FECD5C60-E99F-0409-8D4C-9988E9BE8DB3}"/>
            </ac:spMkLst>
          </pc:spChg>
          <pc:spChg chg="add mod">
            <ac:chgData name="Bonomo, Mary" userId="bbde8baa-0a1b-45a5-96ea-acf341038a35" providerId="ADAL" clId="{5D74F9DA-7B75-7043-A2E9-B78316D99B2A}" dt="2025-09-18T17:24:52.980" v="469" actId="1076"/>
            <ac:spMkLst>
              <pc:docMk/>
              <pc:sldMasterMk cId="3253002748" sldId="2147483648"/>
              <pc:sldLayoutMk cId="2541657464" sldId="2147483664"/>
              <ac:spMk id="34" creationId="{8A908875-FA07-C68A-BF31-BDC3260A28A2}"/>
            </ac:spMkLst>
          </pc:spChg>
          <pc:spChg chg="add mod">
            <ac:chgData name="Bonomo, Mary" userId="bbde8baa-0a1b-45a5-96ea-acf341038a35" providerId="ADAL" clId="{5D74F9DA-7B75-7043-A2E9-B78316D99B2A}" dt="2025-09-18T17:24:52.980" v="469" actId="1076"/>
            <ac:spMkLst>
              <pc:docMk/>
              <pc:sldMasterMk cId="3253002748" sldId="2147483648"/>
              <pc:sldLayoutMk cId="2541657464" sldId="2147483664"/>
              <ac:spMk id="35" creationId="{D4E06DE5-B2BD-B39A-899F-B5C8F75C44E6}"/>
            </ac:spMkLst>
          </pc:spChg>
          <pc:spChg chg="add mod">
            <ac:chgData name="Bonomo, Mary" userId="bbde8baa-0a1b-45a5-96ea-acf341038a35" providerId="ADAL" clId="{5D74F9DA-7B75-7043-A2E9-B78316D99B2A}" dt="2025-09-18T17:24:52.980" v="469" actId="1076"/>
            <ac:spMkLst>
              <pc:docMk/>
              <pc:sldMasterMk cId="3253002748" sldId="2147483648"/>
              <pc:sldLayoutMk cId="2541657464" sldId="2147483664"/>
              <ac:spMk id="36" creationId="{78C2073B-96D9-A705-7FEF-997CC496221D}"/>
            </ac:spMkLst>
          </pc:spChg>
          <pc:cxnChg chg="add mod">
            <ac:chgData name="Bonomo, Mary" userId="bbde8baa-0a1b-45a5-96ea-acf341038a35" providerId="ADAL" clId="{5D74F9DA-7B75-7043-A2E9-B78316D99B2A}" dt="2025-09-18T17:21:28.585" v="422" actId="1076"/>
            <ac:cxnSpMkLst>
              <pc:docMk/>
              <pc:sldMasterMk cId="3253002748" sldId="2147483648"/>
              <pc:sldLayoutMk cId="2541657464" sldId="2147483664"/>
              <ac:cxnSpMk id="6" creationId="{908A98EC-9C9D-B1D1-3681-2ED95F02DC27}"/>
            </ac:cxnSpMkLst>
          </pc:cxnChg>
        </pc:sldLayoutChg>
        <pc:sldLayoutChg chg="addSp delSp modSp mod setBg">
          <pc:chgData name="Bonomo, Mary" userId="bbde8baa-0a1b-45a5-96ea-acf341038a35" providerId="ADAL" clId="{5D74F9DA-7B75-7043-A2E9-B78316D99B2A}" dt="2025-09-22T20:16:33.835" v="616" actId="478"/>
          <pc:sldLayoutMkLst>
            <pc:docMk/>
            <pc:sldMasterMk cId="3253002748" sldId="2147483648"/>
            <pc:sldLayoutMk cId="372841002" sldId="2147483665"/>
          </pc:sldLayoutMkLst>
          <pc:spChg chg="add mod">
            <ac:chgData name="Bonomo, Mary" userId="bbde8baa-0a1b-45a5-96ea-acf341038a35" providerId="ADAL" clId="{5D74F9DA-7B75-7043-A2E9-B78316D99B2A}" dt="2025-09-18T17:57:44.465" v="530" actId="14100"/>
            <ac:spMkLst>
              <pc:docMk/>
              <pc:sldMasterMk cId="3253002748" sldId="2147483648"/>
              <pc:sldLayoutMk cId="372841002" sldId="2147483665"/>
              <ac:spMk id="6" creationId="{0A624B1C-FC85-381A-B853-D6C5AAA9D383}"/>
            </ac:spMkLst>
          </pc:spChg>
          <pc:spChg chg="add mod">
            <ac:chgData name="Bonomo, Mary" userId="bbde8baa-0a1b-45a5-96ea-acf341038a35" providerId="ADAL" clId="{5D74F9DA-7B75-7043-A2E9-B78316D99B2A}" dt="2025-09-18T17:55:59.463" v="509" actId="14100"/>
            <ac:spMkLst>
              <pc:docMk/>
              <pc:sldMasterMk cId="3253002748" sldId="2147483648"/>
              <pc:sldLayoutMk cId="372841002" sldId="2147483665"/>
              <ac:spMk id="10" creationId="{66A3E066-DAEC-CE3C-9561-C49C4091E7BA}"/>
            </ac:spMkLst>
          </pc:spChg>
          <pc:spChg chg="add mod ord">
            <ac:chgData name="Bonomo, Mary" userId="bbde8baa-0a1b-45a5-96ea-acf341038a35" providerId="ADAL" clId="{5D74F9DA-7B75-7043-A2E9-B78316D99B2A}" dt="2025-09-18T18:02:27.681" v="569" actId="1076"/>
            <ac:spMkLst>
              <pc:docMk/>
              <pc:sldMasterMk cId="3253002748" sldId="2147483648"/>
              <pc:sldLayoutMk cId="372841002" sldId="2147483665"/>
              <ac:spMk id="12" creationId="{053D8CAA-99AD-D920-3F54-39F250912CD0}"/>
            </ac:spMkLst>
          </pc:spChg>
          <pc:spChg chg="add mod">
            <ac:chgData name="Bonomo, Mary" userId="bbde8baa-0a1b-45a5-96ea-acf341038a35" providerId="ADAL" clId="{5D74F9DA-7B75-7043-A2E9-B78316D99B2A}" dt="2025-09-18T17:57:47.227" v="531" actId="14100"/>
            <ac:spMkLst>
              <pc:docMk/>
              <pc:sldMasterMk cId="3253002748" sldId="2147483648"/>
              <pc:sldLayoutMk cId="372841002" sldId="2147483665"/>
              <ac:spMk id="13" creationId="{B3198E57-2B02-2DC2-2500-BCDC846046B9}"/>
            </ac:spMkLst>
          </pc:spChg>
          <pc:spChg chg="add mod">
            <ac:chgData name="Bonomo, Mary" userId="bbde8baa-0a1b-45a5-96ea-acf341038a35" providerId="ADAL" clId="{5D74F9DA-7B75-7043-A2E9-B78316D99B2A}" dt="2025-09-18T17:57:57.037" v="535" actId="571"/>
            <ac:spMkLst>
              <pc:docMk/>
              <pc:sldMasterMk cId="3253002748" sldId="2147483648"/>
              <pc:sldLayoutMk cId="372841002" sldId="2147483665"/>
              <ac:spMk id="14" creationId="{6C0F09B0-DF9F-DADF-48DC-F22F5DE2A899}"/>
            </ac:spMkLst>
          </pc:spChg>
          <pc:spChg chg="add mod">
            <ac:chgData name="Bonomo, Mary" userId="bbde8baa-0a1b-45a5-96ea-acf341038a35" providerId="ADAL" clId="{5D74F9DA-7B75-7043-A2E9-B78316D99B2A}" dt="2025-09-18T17:57:57.037" v="535" actId="571"/>
            <ac:spMkLst>
              <pc:docMk/>
              <pc:sldMasterMk cId="3253002748" sldId="2147483648"/>
              <pc:sldLayoutMk cId="372841002" sldId="2147483665"/>
              <ac:spMk id="15" creationId="{6CD76F6F-2107-084B-8B4D-4B4E841F39CC}"/>
            </ac:spMkLst>
          </pc:spChg>
        </pc:sldLayoutChg>
        <pc:sldLayoutChg chg="addSp delSp modSp mod">
          <pc:chgData name="Bonomo, Mary" userId="bbde8baa-0a1b-45a5-96ea-acf341038a35" providerId="ADAL" clId="{5D74F9DA-7B75-7043-A2E9-B78316D99B2A}" dt="2025-09-18T18:03:17.001" v="588" actId="14100"/>
          <pc:sldLayoutMkLst>
            <pc:docMk/>
            <pc:sldMasterMk cId="3253002748" sldId="2147483648"/>
            <pc:sldLayoutMk cId="2541211011" sldId="2147483666"/>
          </pc:sldLayoutMkLst>
          <pc:spChg chg="add mod">
            <ac:chgData name="Bonomo, Mary" userId="bbde8baa-0a1b-45a5-96ea-acf341038a35" providerId="ADAL" clId="{5D74F9DA-7B75-7043-A2E9-B78316D99B2A}" dt="2025-09-18T18:03:10.011" v="585" actId="1076"/>
            <ac:spMkLst>
              <pc:docMk/>
              <pc:sldMasterMk cId="3253002748" sldId="2147483648"/>
              <pc:sldLayoutMk cId="2541211011" sldId="2147483666"/>
              <ac:spMk id="6" creationId="{1BD855F6-D824-9F42-7908-8636BDCBCEB0}"/>
            </ac:spMkLst>
          </pc:spChg>
          <pc:spChg chg="add mod">
            <ac:chgData name="Bonomo, Mary" userId="bbde8baa-0a1b-45a5-96ea-acf341038a35" providerId="ADAL" clId="{5D74F9DA-7B75-7043-A2E9-B78316D99B2A}" dt="2025-09-18T18:03:17.001" v="588" actId="14100"/>
            <ac:spMkLst>
              <pc:docMk/>
              <pc:sldMasterMk cId="3253002748" sldId="2147483648"/>
              <pc:sldLayoutMk cId="2541211011" sldId="2147483666"/>
              <ac:spMk id="10" creationId="{A7FF0167-332C-8BA1-9403-83719FF9D25C}"/>
            </ac:spMkLst>
          </pc:spChg>
          <pc:spChg chg="add mod">
            <ac:chgData name="Bonomo, Mary" userId="bbde8baa-0a1b-45a5-96ea-acf341038a35" providerId="ADAL" clId="{5D74F9DA-7B75-7043-A2E9-B78316D99B2A}" dt="2025-09-18T18:02:19.436" v="568"/>
            <ac:spMkLst>
              <pc:docMk/>
              <pc:sldMasterMk cId="3253002748" sldId="2147483648"/>
              <pc:sldLayoutMk cId="2541211011" sldId="2147483666"/>
              <ac:spMk id="11" creationId="{515FE9BB-0B4E-98AD-14D7-93C5F13F168A}"/>
            </ac:spMkLst>
          </pc:spChg>
          <pc:spChg chg="add mod">
            <ac:chgData name="Bonomo, Mary" userId="bbde8baa-0a1b-45a5-96ea-acf341038a35" providerId="ADAL" clId="{5D74F9DA-7B75-7043-A2E9-B78316D99B2A}" dt="2025-09-18T18:02:50.830" v="577" actId="1076"/>
            <ac:spMkLst>
              <pc:docMk/>
              <pc:sldMasterMk cId="3253002748" sldId="2147483648"/>
              <pc:sldLayoutMk cId="2541211011" sldId="2147483666"/>
              <ac:spMk id="12" creationId="{C1C49A4D-BD6C-5D08-53F5-68D55F48A3C2}"/>
            </ac:spMkLst>
          </pc:spChg>
          <pc:spChg chg="add mod">
            <ac:chgData name="Bonomo, Mary" userId="bbde8baa-0a1b-45a5-96ea-acf341038a35" providerId="ADAL" clId="{5D74F9DA-7B75-7043-A2E9-B78316D99B2A}" dt="2025-09-18T18:03:07.982" v="584" actId="14100"/>
            <ac:spMkLst>
              <pc:docMk/>
              <pc:sldMasterMk cId="3253002748" sldId="2147483648"/>
              <pc:sldLayoutMk cId="2541211011" sldId="2147483666"/>
              <ac:spMk id="13" creationId="{7C9FDD16-D106-F0FB-9B39-D24B5F91155A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1E58D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B57-8E41-B163-CE3316283E30}"/>
              </c:ext>
            </c:extLst>
          </c:dPt>
          <c:dPt>
            <c:idx val="1"/>
            <c:bubble3D val="0"/>
            <c:spPr>
              <a:solidFill>
                <a:srgbClr val="BEBEB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B57-8E41-B163-CE3316283E30}"/>
              </c:ext>
            </c:extLst>
          </c:dPt>
          <c:dPt>
            <c:idx val="2"/>
            <c:bubble3D val="0"/>
            <c:spPr>
              <a:solidFill>
                <a:srgbClr val="70707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B57-8E41-B163-CE3316283E30}"/>
              </c:ext>
            </c:extLst>
          </c:dPt>
          <c:dPt>
            <c:idx val="3"/>
            <c:bubble3D val="0"/>
            <c:spPr>
              <a:solidFill>
                <a:srgbClr val="001E5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B57-8E41-B163-CE3316283E30}"/>
              </c:ext>
            </c:extLst>
          </c:dPt>
          <c:dLbls>
            <c:dLbl>
              <c:idx val="0"/>
              <c:layout>
                <c:manualLayout>
                  <c:x val="0.1379648365397856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57-8E41-B163-CE3316283E30}"/>
                </c:ext>
              </c:extLst>
            </c:dLbl>
            <c:dLbl>
              <c:idx val="1"/>
              <c:layout>
                <c:manualLayout>
                  <c:x val="-0.12984925791979829"/>
                  <c:y val="4.3521633507408444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57-8E41-B163-CE3316283E30}"/>
                </c:ext>
              </c:extLst>
            </c:dLbl>
            <c:dLbl>
              <c:idx val="2"/>
              <c:layout>
                <c:manualLayout>
                  <c:x val="-0.11767588998981722"/>
                  <c:y val="-0.11315624711926199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B57-8E41-B163-CE3316283E30}"/>
                </c:ext>
              </c:extLst>
            </c:dLbl>
            <c:dLbl>
              <c:idx val="3"/>
              <c:layout>
                <c:manualLayout>
                  <c:x val="2.4346735859962176E-2"/>
                  <c:y val="-0.10445192041778027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B57-8E41-B163-CE3316283E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B57-8E41-B163-CE3316283E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7928194755472083E-2"/>
          <c:y val="0.13888819891204451"/>
          <c:w val="0.89314214163596528"/>
          <c:h val="0.6874403239027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1E5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7102299989941942E-17"/>
                  <c:y val="-1.89434029625434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C0-A741-9C72-87E10766C50C}"/>
                </c:ext>
              </c:extLst>
            </c:dLbl>
            <c:dLbl>
              <c:idx val="1"/>
              <c:layout>
                <c:manualLayout>
                  <c:x val="-1.1194362037420901E-2"/>
                  <c:y val="-2.89379643547281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C0-A741-9C72-87E10766C50C}"/>
                </c:ext>
              </c:extLst>
            </c:dLbl>
            <c:dLbl>
              <c:idx val="2"/>
              <c:layout>
                <c:manualLayout>
                  <c:x val="-1.3681839991953554E-16"/>
                  <c:y val="-7.26074217694417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C0-A741-9C72-87E10766C5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C0-A741-9C72-87E10766C5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1AC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E58D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EC0-A741-9C72-87E10766C50C}"/>
              </c:ext>
            </c:extLst>
          </c:dPt>
          <c:dPt>
            <c:idx val="1"/>
            <c:invertIfNegative val="0"/>
            <c:bubble3D val="0"/>
            <c:spPr>
              <a:solidFill>
                <a:srgbClr val="1E58D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EC0-A741-9C72-87E10766C50C}"/>
              </c:ext>
            </c:extLst>
          </c:dPt>
          <c:dPt>
            <c:idx val="2"/>
            <c:invertIfNegative val="0"/>
            <c:bubble3D val="0"/>
            <c:spPr>
              <a:solidFill>
                <a:srgbClr val="1E58D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EC0-A741-9C72-87E10766C50C}"/>
              </c:ext>
            </c:extLst>
          </c:dPt>
          <c:dLbls>
            <c:dLbl>
              <c:idx val="0"/>
              <c:layout>
                <c:manualLayout>
                  <c:x val="0"/>
                  <c:y val="-3.97348825387334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EC0-A741-9C72-87E10766C50C}"/>
                </c:ext>
              </c:extLst>
            </c:dLbl>
            <c:dLbl>
              <c:idx val="1"/>
              <c:layout>
                <c:manualLayout>
                  <c:x val="0"/>
                  <c:y val="-4.22457219219135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EC0-A741-9C72-87E10766C50C}"/>
                </c:ext>
              </c:extLst>
            </c:dLbl>
            <c:dLbl>
              <c:idx val="2"/>
              <c:layout>
                <c:manualLayout>
                  <c:x val="-1.3681839991953554E-16"/>
                  <c:y val="-1.43034459031471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EC0-A741-9C72-87E10766C5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EC0-A741-9C72-87E10766C5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BEBEB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925816049894501E-2"/>
                  <c:y val="-2.016577716655636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C0-A741-9C72-87E10766C50C}"/>
                </c:ext>
              </c:extLst>
            </c:dLbl>
            <c:dLbl>
              <c:idx val="1"/>
              <c:layout>
                <c:manualLayout>
                  <c:x val="7.4629080249472672E-3"/>
                  <c:y val="-2.016577716655636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EC0-A741-9C72-87E10766C50C}"/>
                </c:ext>
              </c:extLst>
            </c:dLbl>
            <c:dLbl>
              <c:idx val="2"/>
              <c:layout>
                <c:manualLayout>
                  <c:x val="7.4629080249472672E-3"/>
                  <c:y val="-2.59437961111947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EC0-A741-9C72-87E10766C5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EC0-A741-9C72-87E10766C50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3776064"/>
        <c:axId val="493646080"/>
      </c:barChart>
      <c:catAx>
        <c:axId val="49377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646080"/>
        <c:crosses val="autoZero"/>
        <c:auto val="1"/>
        <c:lblAlgn val="ctr"/>
        <c:lblOffset val="100"/>
        <c:noMultiLvlLbl val="0"/>
      </c:catAx>
      <c:valAx>
        <c:axId val="49364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77606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6C105-869B-554F-86B2-F7B7D7FBF15C}" type="datetimeFigureOut">
              <a:rPr lang="en-US" smtClean="0"/>
              <a:t>9/30/25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783F7-297B-3441-9E65-C9D93D1C7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8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background with a blue banner and a book&#10;&#10;AI-generated content may be incorrect.">
            <a:extLst>
              <a:ext uri="{FF2B5EF4-FFF2-40B4-BE49-F238E27FC236}">
                <a16:creationId xmlns:a16="http://schemas.microsoft.com/office/drawing/2014/main" id="{3FDD6B2A-C175-E778-7311-0D184D298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4752" y="1923600"/>
            <a:ext cx="6570785" cy="2387600"/>
          </a:xfrm>
        </p:spPr>
        <p:txBody>
          <a:bodyPr anchor="b">
            <a:normAutofit/>
          </a:bodyPr>
          <a:lstStyle>
            <a:lvl1pPr algn="l"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752" y="4403275"/>
            <a:ext cx="6570785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FFD82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08DB23C-9111-CBC7-828B-9485EB76A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462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7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background with a blue banner and a book&#10;&#10;AI-generated content may be incorrect.">
            <a:extLst>
              <a:ext uri="{FF2B5EF4-FFF2-40B4-BE49-F238E27FC236}">
                <a16:creationId xmlns:a16="http://schemas.microsoft.com/office/drawing/2014/main" id="{3FDD6B2A-C175-E778-7311-0D184D298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pic>
        <p:nvPicPr>
          <p:cNvPr id="8" name="Picture 7" descr="A close-up of a logo&#10;&#10;AI-generated content may be incorrect.">
            <a:extLst>
              <a:ext uri="{FF2B5EF4-FFF2-40B4-BE49-F238E27FC236}">
                <a16:creationId xmlns:a16="http://schemas.microsoft.com/office/drawing/2014/main" id="{795D8636-FFDC-CED0-BE97-C6515FB0B3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4752" y="720207"/>
            <a:ext cx="3029505" cy="712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4752" y="1923600"/>
            <a:ext cx="6570785" cy="2387600"/>
          </a:xfrm>
        </p:spPr>
        <p:txBody>
          <a:bodyPr anchor="b">
            <a:normAutofit/>
          </a:bodyPr>
          <a:lstStyle>
            <a:lvl1pPr algn="l"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752" y="4403275"/>
            <a:ext cx="6570785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FFD82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6A9823E-F61A-C7BF-96DD-A3CDFC1B1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462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427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5FB35-BA48-F6F7-E610-F17CA3575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C8FFB-4FBB-EDA4-1914-6BBB4FD5F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8147D-D362-381F-869D-FA4B7D9E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18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s">
    <p:bg>
      <p:bgPr>
        <a:solidFill>
          <a:srgbClr val="FFF3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D79D611-5217-4540-A083-44E5C44A63B4}"/>
              </a:ext>
            </a:extLst>
          </p:cNvPr>
          <p:cNvSpPr/>
          <p:nvPr userDrawn="1"/>
        </p:nvSpPr>
        <p:spPr>
          <a:xfrm>
            <a:off x="0" y="0"/>
            <a:ext cx="12192000" cy="6839745"/>
          </a:xfrm>
          <a:prstGeom prst="rect">
            <a:avLst/>
          </a:prstGeom>
          <a:solidFill>
            <a:srgbClr val="013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1CD6D-6F74-61A2-C2AC-DD3A23291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6" y="400609"/>
            <a:ext cx="4425962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rgbClr val="FFD82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78F9EE-3521-97D7-574B-8F7383A73F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03530" y="378687"/>
            <a:ext cx="6926545" cy="137139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08A98EC-9C9D-B1D1-3681-2ED95F02DC27}"/>
              </a:ext>
            </a:extLst>
          </p:cNvPr>
          <p:cNvCxnSpPr>
            <a:cxnSpLocks/>
          </p:cNvCxnSpPr>
          <p:nvPr userDrawn="1"/>
        </p:nvCxnSpPr>
        <p:spPr>
          <a:xfrm>
            <a:off x="0" y="2094619"/>
            <a:ext cx="1251005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11">
            <a:extLst>
              <a:ext uri="{FF2B5EF4-FFF2-40B4-BE49-F238E27FC236}">
                <a16:creationId xmlns:a16="http://schemas.microsoft.com/office/drawing/2014/main" id="{E0661FE1-D3C4-7EC4-5078-29AB39C62624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53276" y="2439162"/>
            <a:ext cx="706559" cy="43763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CDEB8065-8EF9-503B-A498-8C7C47A401B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4026" y="2961618"/>
            <a:ext cx="2100459" cy="6773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D82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E345753-DFBC-756F-1D61-7A4BB6E6FA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4026" y="3728573"/>
            <a:ext cx="2100459" cy="196803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Content Placeholder 11">
            <a:extLst>
              <a:ext uri="{FF2B5EF4-FFF2-40B4-BE49-F238E27FC236}">
                <a16:creationId xmlns:a16="http://schemas.microsoft.com/office/drawing/2014/main" id="{FECD5C60-E99F-0409-8D4C-9988E9BE8DB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2764520" y="2439162"/>
            <a:ext cx="706559" cy="43763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5" name="Content Placeholder 11">
            <a:extLst>
              <a:ext uri="{FF2B5EF4-FFF2-40B4-BE49-F238E27FC236}">
                <a16:creationId xmlns:a16="http://schemas.microsoft.com/office/drawing/2014/main" id="{412A80A0-C576-4A11-AF85-B5F84DBD6E0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778778" y="2961618"/>
            <a:ext cx="2100459" cy="6773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D82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11">
            <a:extLst>
              <a:ext uri="{FF2B5EF4-FFF2-40B4-BE49-F238E27FC236}">
                <a16:creationId xmlns:a16="http://schemas.microsoft.com/office/drawing/2014/main" id="{73C08866-8817-5D54-2CFB-3164EAD81B0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78778" y="3728573"/>
            <a:ext cx="2100459" cy="196803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11">
            <a:extLst>
              <a:ext uri="{FF2B5EF4-FFF2-40B4-BE49-F238E27FC236}">
                <a16:creationId xmlns:a16="http://schemas.microsoft.com/office/drawing/2014/main" id="{8A908875-FA07-C68A-BF31-BDC3260A28A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086984" y="2439162"/>
            <a:ext cx="706559" cy="43763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BAC1378D-890A-EFC5-282E-84F7C68BBB1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103530" y="2961618"/>
            <a:ext cx="2100459" cy="6773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D82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CFA0637C-C618-9511-5260-FE222A1B7DB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103530" y="3728573"/>
            <a:ext cx="2100459" cy="196803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Content Placeholder 11">
            <a:extLst>
              <a:ext uri="{FF2B5EF4-FFF2-40B4-BE49-F238E27FC236}">
                <a16:creationId xmlns:a16="http://schemas.microsoft.com/office/drawing/2014/main" id="{D4E06DE5-B2BD-B39A-899F-B5C8F75C44E6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7415057" y="2439162"/>
            <a:ext cx="706559" cy="43763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BC209260-0690-3E83-C0EA-48BC7E33856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428282" y="2961618"/>
            <a:ext cx="2100459" cy="6773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D82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D84B46CE-B58F-E66F-59BE-A42F2525952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428282" y="3728573"/>
            <a:ext cx="2100459" cy="196803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Content Placeholder 11">
            <a:extLst>
              <a:ext uri="{FF2B5EF4-FFF2-40B4-BE49-F238E27FC236}">
                <a16:creationId xmlns:a16="http://schemas.microsoft.com/office/drawing/2014/main" id="{78C2073B-96D9-A705-7FEF-997CC496221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743130" y="2439162"/>
            <a:ext cx="706559" cy="43763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21" name="Content Placeholder 11">
            <a:extLst>
              <a:ext uri="{FF2B5EF4-FFF2-40B4-BE49-F238E27FC236}">
                <a16:creationId xmlns:a16="http://schemas.microsoft.com/office/drawing/2014/main" id="{85D557FE-392A-864B-96C1-0B06AB83D8D8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9753034" y="2961618"/>
            <a:ext cx="2100459" cy="6773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D82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11">
            <a:extLst>
              <a:ext uri="{FF2B5EF4-FFF2-40B4-BE49-F238E27FC236}">
                <a16:creationId xmlns:a16="http://schemas.microsoft.com/office/drawing/2014/main" id="{9EF0E9C6-2E03-B67C-BCDE-0338BD8D6EF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9753034" y="3728573"/>
            <a:ext cx="2100459" cy="196803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E8D19A-1E2F-E501-0CD9-451738C696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66BB0-2B9C-4BA3-B224-B93C4FFEDCBA}"/>
              </a:ext>
            </a:extLst>
          </p:cNvPr>
          <p:cNvSpPr txBox="1"/>
          <p:nvPr userDrawn="1"/>
        </p:nvSpPr>
        <p:spPr>
          <a:xfrm>
            <a:off x="9246828" y="6526377"/>
            <a:ext cx="41935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spc="300" dirty="0">
                <a:solidFill>
                  <a:schemeClr val="bg1"/>
                </a:solidFill>
              </a:rPr>
              <a:t>UNIVERSITY OF ROCHESTER</a:t>
            </a:r>
          </a:p>
        </p:txBody>
      </p:sp>
    </p:spTree>
    <p:extLst>
      <p:ext uri="{BB962C8B-B14F-4D97-AF65-F5344CB8AC3E}">
        <p14:creationId xmlns:p14="http://schemas.microsoft.com/office/powerpoint/2010/main" val="254165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solidFill>
          <a:srgbClr val="FFD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5FB35-BA48-F6F7-E610-F17CA3575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lide number 1">
            <a:extLst>
              <a:ext uri="{FF2B5EF4-FFF2-40B4-BE49-F238E27FC236}">
                <a16:creationId xmlns:a16="http://schemas.microsoft.com/office/drawing/2014/main" id="{9ED5063D-FDE3-4912-2EC7-1C3730DB3069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501041" y="1572105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TOC 1">
            <a:extLst>
              <a:ext uri="{FF2B5EF4-FFF2-40B4-BE49-F238E27FC236}">
                <a16:creationId xmlns:a16="http://schemas.microsoft.com/office/drawing/2014/main" id="{6D6C8FFB-4FBB-EDA4-1914-6BBB4FD5FD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41534" y="1572105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13" name="slide number 2">
            <a:extLst>
              <a:ext uri="{FF2B5EF4-FFF2-40B4-BE49-F238E27FC236}">
                <a16:creationId xmlns:a16="http://schemas.microsoft.com/office/drawing/2014/main" id="{5FB1DEB9-00AD-E69F-FD86-EA96B9A88AD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01041" y="2263772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" name="TOC 2">
            <a:extLst>
              <a:ext uri="{FF2B5EF4-FFF2-40B4-BE49-F238E27FC236}">
                <a16:creationId xmlns:a16="http://schemas.microsoft.com/office/drawing/2014/main" id="{087E296D-B5F7-FF47-EE43-1E4BDD463F4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941534" y="2263772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14" name="slide number 3">
            <a:extLst>
              <a:ext uri="{FF2B5EF4-FFF2-40B4-BE49-F238E27FC236}">
                <a16:creationId xmlns:a16="http://schemas.microsoft.com/office/drawing/2014/main" id="{FF830301-B4CF-9D0C-F41D-E2AB025B3AB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501041" y="2955439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" name="TOC 3">
            <a:extLst>
              <a:ext uri="{FF2B5EF4-FFF2-40B4-BE49-F238E27FC236}">
                <a16:creationId xmlns:a16="http://schemas.microsoft.com/office/drawing/2014/main" id="{0340220A-A6E7-289B-F1EE-16C6F04C7CF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941534" y="2955439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15" name="slide number 4">
            <a:extLst>
              <a:ext uri="{FF2B5EF4-FFF2-40B4-BE49-F238E27FC236}">
                <a16:creationId xmlns:a16="http://schemas.microsoft.com/office/drawing/2014/main" id="{1166825C-0597-5BFE-6DA5-4B7ABB903187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501041" y="3678640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OC 4">
            <a:extLst>
              <a:ext uri="{FF2B5EF4-FFF2-40B4-BE49-F238E27FC236}">
                <a16:creationId xmlns:a16="http://schemas.microsoft.com/office/drawing/2014/main" id="{6552CB3A-FEF0-C1C8-E93D-3087B96118E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941534" y="3678640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16" name="slide number 5">
            <a:extLst>
              <a:ext uri="{FF2B5EF4-FFF2-40B4-BE49-F238E27FC236}">
                <a16:creationId xmlns:a16="http://schemas.microsoft.com/office/drawing/2014/main" id="{B8CA45BA-6579-83FF-ED28-04184B6E7178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501041" y="4368085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0" name="TOC 5">
            <a:extLst>
              <a:ext uri="{FF2B5EF4-FFF2-40B4-BE49-F238E27FC236}">
                <a16:creationId xmlns:a16="http://schemas.microsoft.com/office/drawing/2014/main" id="{E05DCA98-E553-18B8-ED16-6D670065193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941534" y="4368085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17" name="slide number 6">
            <a:extLst>
              <a:ext uri="{FF2B5EF4-FFF2-40B4-BE49-F238E27FC236}">
                <a16:creationId xmlns:a16="http://schemas.microsoft.com/office/drawing/2014/main" id="{F648FE27-6891-2782-F32F-635D1687C85E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501041" y="5091286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OC 6">
            <a:extLst>
              <a:ext uri="{FF2B5EF4-FFF2-40B4-BE49-F238E27FC236}">
                <a16:creationId xmlns:a16="http://schemas.microsoft.com/office/drawing/2014/main" id="{CC146F2F-6C2A-D5B8-CB42-12499968D471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941534" y="5091286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8147D-D362-381F-869D-FA4B7D9E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85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5C662D-88C5-4CBA-B096-AAF869A4B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0646" t="41559" r="20912"/>
          <a:stretch>
            <a:fillRect/>
          </a:stretch>
        </p:blipFill>
        <p:spPr>
          <a:xfrm>
            <a:off x="-1" y="0"/>
            <a:ext cx="12192001" cy="6858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9FA20-489B-F4BF-4573-47F0D0D6F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39596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rgbClr val="FFD82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B1D4AE-7829-8AC4-1BEA-E9670F0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177255" y="6538269"/>
            <a:ext cx="41935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spc="300" dirty="0">
                <a:solidFill>
                  <a:schemeClr val="bg1"/>
                </a:solidFill>
              </a:rPr>
              <a:t>UNIVERSITY OF ROCHESTER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0DBCF-B013-3250-304D-A0EB7FEB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14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EA22-24B8-F106-802A-AB853663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56AE1-82F6-A27F-D6EE-66ED9B9A6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275" y="1676341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12C065-ABA8-9494-BED1-0830B556C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87275" y="1676341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C2194-D0A2-EC36-CE20-14F56780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14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EA22-24B8-F106-802A-AB853663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E81AA6-2F1C-82E9-DE1B-1F4948B1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163782"/>
            <a:ext cx="4197927" cy="5694218"/>
          </a:xfrm>
          <a:prstGeom prst="rect">
            <a:avLst/>
          </a:prstGeom>
          <a:solidFill>
            <a:srgbClr val="FFD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56AE1-82F6-A27F-D6EE-66ED9B9A6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275" y="1676341"/>
            <a:ext cx="3279140" cy="4351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12C065-ABA8-9494-BED1-0830B556C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3440" y="1676341"/>
            <a:ext cx="630543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C2194-D0A2-EC36-CE20-14F56780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799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EA22-24B8-F106-802A-AB853663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56AE1-82F6-A27F-D6EE-66ED9B9A6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275" y="1676341"/>
            <a:ext cx="5181600" cy="3925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D56D12FE-80CC-9C5E-CDAC-BCCAB2EEA1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155469"/>
            <a:ext cx="6096000" cy="570253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C2194-D0A2-EC36-CE20-14F56780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144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53D8CAA-99AD-D920-3F54-39F250912CD0}"/>
              </a:ext>
            </a:extLst>
          </p:cNvPr>
          <p:cNvSpPr/>
          <p:nvPr userDrawn="1"/>
        </p:nvSpPr>
        <p:spPr>
          <a:xfrm>
            <a:off x="0" y="18255"/>
            <a:ext cx="12192000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3198E57-2B02-2DC2-2500-BCDC846046B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53275" y="348456"/>
            <a:ext cx="4499725" cy="1454944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80000"/>
              </a:lnSpc>
              <a:buNone/>
              <a:defRPr sz="4000">
                <a:solidFill>
                  <a:srgbClr val="001E5F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body 1">
            <a:extLst>
              <a:ext uri="{FF2B5EF4-FFF2-40B4-BE49-F238E27FC236}">
                <a16:creationId xmlns:a16="http://schemas.microsoft.com/office/drawing/2014/main" id="{0A624B1C-FC85-381A-B853-D6C5AAA9D38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275" y="1845440"/>
            <a:ext cx="4499725" cy="116845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078F23-C025-FD01-6896-1ABA413AA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-114300" y="3103974"/>
            <a:ext cx="5422900" cy="1825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itle 2">
            <a:extLst>
              <a:ext uri="{FF2B5EF4-FFF2-40B4-BE49-F238E27FC236}">
                <a16:creationId xmlns:a16="http://schemas.microsoft.com/office/drawing/2014/main" id="{6CD76F6F-2107-084B-8B4D-4B4E841F39CC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53275" y="3212305"/>
            <a:ext cx="4499725" cy="1454944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80000"/>
              </a:lnSpc>
              <a:buNone/>
              <a:defRPr sz="4000">
                <a:solidFill>
                  <a:srgbClr val="001E5F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4" name="body 2">
            <a:extLst>
              <a:ext uri="{FF2B5EF4-FFF2-40B4-BE49-F238E27FC236}">
                <a16:creationId xmlns:a16="http://schemas.microsoft.com/office/drawing/2014/main" id="{6C0F09B0-DF9F-DADF-48DC-F22F5DE2A899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53275" y="4719799"/>
            <a:ext cx="4499725" cy="116845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1169DA9-C9D6-213B-7C47-037E6B221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308600" y="-88900"/>
            <a:ext cx="0" cy="71120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6A3E066-DAEC-CE3C-9561-C49C4091E7B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717425" y="348853"/>
            <a:ext cx="6021300" cy="553940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C2194-D0A2-EC36-CE20-14F56780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4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1F371-528F-0113-4E79-25DA2A3ED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974E15-7FCE-83C0-E5B4-4633C9B071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155468"/>
            <a:ext cx="6096000" cy="570253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B784DC-6E1B-BB0E-4741-BE3223BC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11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A3095-388C-26AF-3995-C59E940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4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1C49A4D-BD6C-5D08-53F5-68D55F48A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8255"/>
            <a:ext cx="12192000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515FE9BB-0B4E-98AD-14D7-93C5F13F168A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53275" y="348456"/>
            <a:ext cx="4499725" cy="1454944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80000"/>
              </a:lnSpc>
              <a:buNone/>
              <a:defRPr sz="4000">
                <a:solidFill>
                  <a:srgbClr val="001E5F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A7FF0167-332C-8BA1-9403-83719FF9D25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5483226" y="348456"/>
            <a:ext cx="5921373" cy="203993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1BD855F6-D824-9F42-7908-8636BDCBCEB0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483227" y="2691604"/>
            <a:ext cx="2794000" cy="347980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Chart Placeholder 5">
            <a:extLst>
              <a:ext uri="{FF2B5EF4-FFF2-40B4-BE49-F238E27FC236}">
                <a16:creationId xmlns:a16="http://schemas.microsoft.com/office/drawing/2014/main" id="{7C9FDD16-D106-F0FB-9B39-D24B5F91155A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8610600" y="2691604"/>
            <a:ext cx="2794000" cy="34798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34F54C-06D1-81A6-6AD8-245DB0BB57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21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4A02D0-9DAA-20AB-488B-D6A8D996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5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19FA56-2527-BBF1-14C6-878F5E64C790}"/>
              </a:ext>
            </a:extLst>
          </p:cNvPr>
          <p:cNvCxnSpPr/>
          <p:nvPr userDrawn="1"/>
        </p:nvCxnSpPr>
        <p:spPr>
          <a:xfrm>
            <a:off x="0" y="1155700"/>
            <a:ext cx="121920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49C07-F5E3-2146-4EC9-478FD9B42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275" y="1674415"/>
            <a:ext cx="10515600" cy="3841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A blue logo with text&#10;&#10;AI-generated content may be incorrect.">
            <a:extLst>
              <a:ext uri="{FF2B5EF4-FFF2-40B4-BE49-F238E27FC236}">
                <a16:creationId xmlns:a16="http://schemas.microsoft.com/office/drawing/2014/main" id="{7DAC4C76-A722-B19F-A3B5-57B4B293A50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53275" y="6196354"/>
            <a:ext cx="400451" cy="5234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9B0CFF-62E6-875D-827D-1F3076D9B912}"/>
              </a:ext>
            </a:extLst>
          </p:cNvPr>
          <p:cNvSpPr txBox="1"/>
          <p:nvPr userDrawn="1"/>
        </p:nvSpPr>
        <p:spPr>
          <a:xfrm>
            <a:off x="9177255" y="6538269"/>
            <a:ext cx="4193540" cy="237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spc="300" dirty="0">
                <a:solidFill>
                  <a:schemeClr val="bg1">
                    <a:lumMod val="50000"/>
                  </a:schemeClr>
                </a:solidFill>
              </a:rPr>
              <a:t>UNIVERSITY OF ROCHESTER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A45BA-63DC-4422-B485-98CB1F6C12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74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01E5F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00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49" r:id="rId2"/>
    <p:sldLayoutId id="2147483650" r:id="rId3"/>
    <p:sldLayoutId id="2147483664" r:id="rId4"/>
    <p:sldLayoutId id="2147483663" r:id="rId5"/>
    <p:sldLayoutId id="2147483660" r:id="rId6"/>
    <p:sldLayoutId id="2147483652" r:id="rId7"/>
    <p:sldLayoutId id="2147483662" r:id="rId8"/>
    <p:sldLayoutId id="2147483661" r:id="rId9"/>
    <p:sldLayoutId id="2147483665" r:id="rId10"/>
    <p:sldLayoutId id="2147483654" r:id="rId11"/>
    <p:sldLayoutId id="2147483655" r:id="rId12"/>
    <p:sldLayoutId id="214748366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001E5F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3DFF"/>
        </a:buClr>
        <a:buSzPct val="80000"/>
        <a:buFont typeface="Wingdings" pitchFamily="2" charset="2"/>
        <a:buChar char="§"/>
        <a:defRPr sz="24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3DFF"/>
        </a:buClr>
        <a:buSzPct val="80000"/>
        <a:buFont typeface="Wingdings" pitchFamily="2" charset="2"/>
        <a:buChar char="§"/>
        <a:defRPr sz="20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3DFF"/>
        </a:buClr>
        <a:buSzPct val="80000"/>
        <a:buFont typeface="Wingdings" pitchFamily="2" charset="2"/>
        <a:buChar char="§"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3DFF"/>
        </a:buClr>
        <a:buSzPct val="80000"/>
        <a:buFont typeface="Wingdings" pitchFamily="2" charset="2"/>
        <a:buChar char="§"/>
        <a:defRPr sz="16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3DFF"/>
        </a:buClr>
        <a:buSzPct val="80000"/>
        <a:buFont typeface="Wingdings" pitchFamily="2" charset="2"/>
        <a:buChar char="§"/>
        <a:defRPr sz="16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University of Rochester logo" descr="University of Rochester logo">
            <a:extLst>
              <a:ext uri="{FF2B5EF4-FFF2-40B4-BE49-F238E27FC236}">
                <a16:creationId xmlns:a16="http://schemas.microsoft.com/office/drawing/2014/main" id="{C305210F-92E4-4A64-411A-D0236A4FD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52" y="720207"/>
            <a:ext cx="3029505" cy="712237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0B809947-8D5E-870A-2C45-B3C7760097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DF5E2BE-F2A1-C0E5-B7C4-05D5959A1D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F5BD7-E60D-0D0F-C229-0CC993AF5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58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B9858-4D7E-F438-F876-CB4CF44B4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0772C-5338-2470-AD8D-5F4E33D0A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140F7-FE1E-E62E-37D0-E25D1A8D7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66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E5B75B-473F-10F6-51D4-93C4A0880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1 page number">
            <a:extLst>
              <a:ext uri="{FF2B5EF4-FFF2-40B4-BE49-F238E27FC236}">
                <a16:creationId xmlns:a16="http://schemas.microsoft.com/office/drawing/2014/main" id="{7227BC37-8C32-A030-1C45-A2D922ED44DD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1 TOC">
            <a:extLst>
              <a:ext uri="{FF2B5EF4-FFF2-40B4-BE49-F238E27FC236}">
                <a16:creationId xmlns:a16="http://schemas.microsoft.com/office/drawing/2014/main" id="{42AB3726-3B6F-15E1-AA24-124B8A4EB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2 page number">
            <a:extLst>
              <a:ext uri="{FF2B5EF4-FFF2-40B4-BE49-F238E27FC236}">
                <a16:creationId xmlns:a16="http://schemas.microsoft.com/office/drawing/2014/main" id="{93638A5A-DF64-B765-4B0F-6ED9E24FBA5D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2 TOC">
            <a:extLst>
              <a:ext uri="{FF2B5EF4-FFF2-40B4-BE49-F238E27FC236}">
                <a16:creationId xmlns:a16="http://schemas.microsoft.com/office/drawing/2014/main" id="{39C7D9BB-7696-D003-B9A9-55410EB6F823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3 page number">
            <a:extLst>
              <a:ext uri="{FF2B5EF4-FFF2-40B4-BE49-F238E27FC236}">
                <a16:creationId xmlns:a16="http://schemas.microsoft.com/office/drawing/2014/main" id="{900F434F-63A0-8F10-F449-6B2B260ECE9B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3 TOC">
            <a:extLst>
              <a:ext uri="{FF2B5EF4-FFF2-40B4-BE49-F238E27FC236}">
                <a16:creationId xmlns:a16="http://schemas.microsoft.com/office/drawing/2014/main" id="{E12B0F60-B561-AD0C-733E-7591183AB95F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4 page number">
            <a:extLst>
              <a:ext uri="{FF2B5EF4-FFF2-40B4-BE49-F238E27FC236}">
                <a16:creationId xmlns:a16="http://schemas.microsoft.com/office/drawing/2014/main" id="{BA1DEF40-E4C8-6E34-5419-9A51C3BD57EE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4 TOC">
            <a:extLst>
              <a:ext uri="{FF2B5EF4-FFF2-40B4-BE49-F238E27FC236}">
                <a16:creationId xmlns:a16="http://schemas.microsoft.com/office/drawing/2014/main" id="{1524E4BE-685B-4441-682B-3F5D006F66C2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5 page number">
            <a:extLst>
              <a:ext uri="{FF2B5EF4-FFF2-40B4-BE49-F238E27FC236}">
                <a16:creationId xmlns:a16="http://schemas.microsoft.com/office/drawing/2014/main" id="{F1779CC5-C2C4-9E5F-22F0-39E3BE819DA1}"/>
              </a:ext>
            </a:extLst>
          </p:cNvPr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5 TOC">
            <a:extLst>
              <a:ext uri="{FF2B5EF4-FFF2-40B4-BE49-F238E27FC236}">
                <a16:creationId xmlns:a16="http://schemas.microsoft.com/office/drawing/2014/main" id="{31C4596E-D54C-3763-40B3-3772F88BEFF3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6 page number">
            <a:extLst>
              <a:ext uri="{FF2B5EF4-FFF2-40B4-BE49-F238E27FC236}">
                <a16:creationId xmlns:a16="http://schemas.microsoft.com/office/drawing/2014/main" id="{F98149F5-5588-CB7E-8C94-CDB69702C7A2}"/>
              </a:ext>
            </a:extLst>
          </p:cNvPr>
          <p:cNvSpPr>
            <a:spLocks noGrp="1"/>
          </p:cNvSpPr>
          <p:nvPr>
            <p:ph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6 TOC">
            <a:extLst>
              <a:ext uri="{FF2B5EF4-FFF2-40B4-BE49-F238E27FC236}">
                <a16:creationId xmlns:a16="http://schemas.microsoft.com/office/drawing/2014/main" id="{B31D59C9-397F-EF73-D7E5-25F1BFAA8E22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29960-4CBA-ED1C-2BCC-77531C800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586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2378EC7A-1351-0C13-2A1D-CECA3148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main body">
            <a:extLst>
              <a:ext uri="{FF2B5EF4-FFF2-40B4-BE49-F238E27FC236}">
                <a16:creationId xmlns:a16="http://schemas.microsoft.com/office/drawing/2014/main" id="{868CE134-415E-16BC-F0FC-4518F3A466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1 number">
            <a:extLst>
              <a:ext uri="{FF2B5EF4-FFF2-40B4-BE49-F238E27FC236}">
                <a16:creationId xmlns:a16="http://schemas.microsoft.com/office/drawing/2014/main" id="{594A672B-EE45-D9FF-79FF-323B38E788B2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1 subtitle">
            <a:extLst>
              <a:ext uri="{FF2B5EF4-FFF2-40B4-BE49-F238E27FC236}">
                <a16:creationId xmlns:a16="http://schemas.microsoft.com/office/drawing/2014/main" id="{B58D097E-6CBE-3CCF-22AF-E660286ADB7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1 body">
            <a:extLst>
              <a:ext uri="{FF2B5EF4-FFF2-40B4-BE49-F238E27FC236}">
                <a16:creationId xmlns:a16="http://schemas.microsoft.com/office/drawing/2014/main" id="{E84667A5-0F57-DBC9-C678-15F4DCBD4EF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2 number">
            <a:extLst>
              <a:ext uri="{FF2B5EF4-FFF2-40B4-BE49-F238E27FC236}">
                <a16:creationId xmlns:a16="http://schemas.microsoft.com/office/drawing/2014/main" id="{740AD8A1-4CEF-E10A-5FF3-D97875B50989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2 subtitle">
            <a:extLst>
              <a:ext uri="{FF2B5EF4-FFF2-40B4-BE49-F238E27FC236}">
                <a16:creationId xmlns:a16="http://schemas.microsoft.com/office/drawing/2014/main" id="{94FED501-678F-F4CE-0497-0C6050B46F3D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2 body">
            <a:extLst>
              <a:ext uri="{FF2B5EF4-FFF2-40B4-BE49-F238E27FC236}">
                <a16:creationId xmlns:a16="http://schemas.microsoft.com/office/drawing/2014/main" id="{9AD86EF6-3DCE-50B4-0C43-A0FB7038930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0" name="3 number">
            <a:extLst>
              <a:ext uri="{FF2B5EF4-FFF2-40B4-BE49-F238E27FC236}">
                <a16:creationId xmlns:a16="http://schemas.microsoft.com/office/drawing/2014/main" id="{854F0B97-80A5-9DB4-480D-7043C04D774A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3 subtitle">
            <a:extLst>
              <a:ext uri="{FF2B5EF4-FFF2-40B4-BE49-F238E27FC236}">
                <a16:creationId xmlns:a16="http://schemas.microsoft.com/office/drawing/2014/main" id="{099B1FAF-3759-60A5-C5C7-7CA567E52C6B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3 body">
            <a:extLst>
              <a:ext uri="{FF2B5EF4-FFF2-40B4-BE49-F238E27FC236}">
                <a16:creationId xmlns:a16="http://schemas.microsoft.com/office/drawing/2014/main" id="{EE3774CB-8B76-4EBB-E17E-5AEF6B3DDD24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4 number">
            <a:extLst>
              <a:ext uri="{FF2B5EF4-FFF2-40B4-BE49-F238E27FC236}">
                <a16:creationId xmlns:a16="http://schemas.microsoft.com/office/drawing/2014/main" id="{F62FC0A0-DB79-9D0B-6BD7-C15AFA6742FF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4 subtitle">
            <a:extLst>
              <a:ext uri="{FF2B5EF4-FFF2-40B4-BE49-F238E27FC236}">
                <a16:creationId xmlns:a16="http://schemas.microsoft.com/office/drawing/2014/main" id="{38F28D76-9BC9-0744-EF43-27EC31887081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4 body">
            <a:extLst>
              <a:ext uri="{FF2B5EF4-FFF2-40B4-BE49-F238E27FC236}">
                <a16:creationId xmlns:a16="http://schemas.microsoft.com/office/drawing/2014/main" id="{E421FA38-1A3C-C8D5-0420-76C6E0313542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5 number">
            <a:extLst>
              <a:ext uri="{FF2B5EF4-FFF2-40B4-BE49-F238E27FC236}">
                <a16:creationId xmlns:a16="http://schemas.microsoft.com/office/drawing/2014/main" id="{CEAB4E30-CAAA-178B-1215-42BF7496611E}"/>
              </a:ext>
            </a:extLst>
          </p:cNvPr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5 subtitle">
            <a:extLst>
              <a:ext uri="{FF2B5EF4-FFF2-40B4-BE49-F238E27FC236}">
                <a16:creationId xmlns:a16="http://schemas.microsoft.com/office/drawing/2014/main" id="{E72630D2-41C7-BD28-101D-3E2FF46C6C96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5 body">
            <a:extLst>
              <a:ext uri="{FF2B5EF4-FFF2-40B4-BE49-F238E27FC236}">
                <a16:creationId xmlns:a16="http://schemas.microsoft.com/office/drawing/2014/main" id="{A5EE2D62-BE14-2588-B40F-9BBBCDF9925A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53E345-CDD1-80A3-AEC3-8531E97F6B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821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53E6593-55DB-9428-1701-0FB64C174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C3C4A11-7F78-68BC-0436-2B5AB528AB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9EF342F-736F-7650-1F00-F553A152A8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F5E8933-3FA1-7183-C817-C8ED7E859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76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A1135-E6C3-5D0E-1114-1FC4063C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8C0E5-831F-6688-7EF9-984640AB9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DB35B-D71C-D43D-3B44-5D855F564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46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5AFED-98AA-0BAC-ADA4-DA8E799B0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B7D6C-3F21-D804-49FC-4A4DF9DBB8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958FB7-35D1-45C2-674C-AD341A446F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040986-C608-F514-296E-D04403E12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79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7B89A-9B7F-31F3-E6E3-8E8761681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F5901-9EE4-065E-FA35-907C92DD80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7AAE8A0-63FE-8FAF-3A7A-AD55248A36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703FC-56F7-F53A-F356-D9A3F744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075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B4EB2-8BAC-E4CE-BB6C-A98D343B1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E7260B-18C3-16F6-D30D-0E24AC831A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97776-9404-819E-16FE-33A287AE3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90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1 header">
            <a:extLst>
              <a:ext uri="{FF2B5EF4-FFF2-40B4-BE49-F238E27FC236}">
                <a16:creationId xmlns:a16="http://schemas.microsoft.com/office/drawing/2014/main" id="{BEE5A0F7-03A0-2C2C-B08C-D450037A08A3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1 body">
            <a:extLst>
              <a:ext uri="{FF2B5EF4-FFF2-40B4-BE49-F238E27FC236}">
                <a16:creationId xmlns:a16="http://schemas.microsoft.com/office/drawing/2014/main" id="{12FE64B9-0D79-41D5-B00F-FA869A0B8F0D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2 header">
            <a:extLst>
              <a:ext uri="{FF2B5EF4-FFF2-40B4-BE49-F238E27FC236}">
                <a16:creationId xmlns:a16="http://schemas.microsoft.com/office/drawing/2014/main" id="{DDCBAAC7-1680-1D51-D1A6-7420C1FEB3FD}"/>
              </a:ext>
            </a:extLst>
          </p:cNvPr>
          <p:cNvSpPr>
            <a:spLocks noGrp="1"/>
          </p:cNvSpPr>
          <p:nvPr>
            <p:ph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0" name="2 body">
            <a:extLst>
              <a:ext uri="{FF2B5EF4-FFF2-40B4-BE49-F238E27FC236}">
                <a16:creationId xmlns:a16="http://schemas.microsoft.com/office/drawing/2014/main" id="{EF326608-2F60-8B86-13BB-8D7A74B7DD58}"/>
              </a:ext>
            </a:extLst>
          </p:cNvPr>
          <p:cNvSpPr>
            <a:spLocks noGrp="1"/>
          </p:cNvSpPr>
          <p:nvPr>
            <p:ph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3 body">
            <a:extLst>
              <a:ext uri="{FF2B5EF4-FFF2-40B4-BE49-F238E27FC236}">
                <a16:creationId xmlns:a16="http://schemas.microsoft.com/office/drawing/2014/main" id="{6D7C31E6-F93E-2E38-C69A-D3A0F655998E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34C013-3F62-DC12-62AA-1C2C363D0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864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3B0831C-C85F-72AA-0BBB-9556FDAE4D14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Placeholder 9">
            <a:extLst>
              <a:ext uri="{FF2B5EF4-FFF2-40B4-BE49-F238E27FC236}">
                <a16:creationId xmlns:a16="http://schemas.microsoft.com/office/drawing/2014/main" id="{3757253B-02B4-4BB0-53C5-74396257B0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162093"/>
              </p:ext>
            </p:extLst>
          </p:nvPr>
        </p:nvGraphicFramePr>
        <p:xfrm>
          <a:off x="5141750" y="659606"/>
          <a:ext cx="6261099" cy="188039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87033">
                  <a:extLst>
                    <a:ext uri="{9D8B030D-6E8A-4147-A177-3AD203B41FA5}">
                      <a16:colId xmlns:a16="http://schemas.microsoft.com/office/drawing/2014/main" val="3032001206"/>
                    </a:ext>
                  </a:extLst>
                </a:gridCol>
                <a:gridCol w="2087033">
                  <a:extLst>
                    <a:ext uri="{9D8B030D-6E8A-4147-A177-3AD203B41FA5}">
                      <a16:colId xmlns:a16="http://schemas.microsoft.com/office/drawing/2014/main" val="3430131421"/>
                    </a:ext>
                  </a:extLst>
                </a:gridCol>
                <a:gridCol w="2087033">
                  <a:extLst>
                    <a:ext uri="{9D8B030D-6E8A-4147-A177-3AD203B41FA5}">
                      <a16:colId xmlns:a16="http://schemas.microsoft.com/office/drawing/2014/main" val="681935696"/>
                    </a:ext>
                  </a:extLst>
                </a:gridCol>
              </a:tblGrid>
              <a:tr h="392394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Heading 1</a:t>
                      </a:r>
                    </a:p>
                  </a:txBody>
                  <a:tcPr anchor="ctr">
                    <a:solidFill>
                      <a:srgbClr val="001E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Heading 2</a:t>
                      </a:r>
                    </a:p>
                  </a:txBody>
                  <a:tcPr anchor="ctr">
                    <a:solidFill>
                      <a:srgbClr val="001E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Heading 3</a:t>
                      </a:r>
                    </a:p>
                  </a:txBody>
                  <a:tcPr anchor="ctr">
                    <a:solidFill>
                      <a:srgbClr val="001E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950210"/>
                  </a:ext>
                </a:extLst>
              </a:tr>
              <a:tr h="3720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604909"/>
                  </a:ext>
                </a:extLst>
              </a:tr>
              <a:tr h="3720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615090"/>
                  </a:ext>
                </a:extLst>
              </a:tr>
              <a:tr h="3720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217303"/>
                  </a:ext>
                </a:extLst>
              </a:tr>
              <a:tr h="3720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979726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55E9E11-6D71-4BED-C178-47E548D863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678483"/>
              </p:ext>
            </p:extLst>
          </p:nvPr>
        </p:nvGraphicFramePr>
        <p:xfrm>
          <a:off x="4595649" y="3219450"/>
          <a:ext cx="3199961" cy="3130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442030-3342-98C9-1462-77C99A1FB4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C147F-B6AE-ED6B-28AB-E5BA4E8E7C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921662"/>
              </p:ext>
            </p:extLst>
          </p:nvPr>
        </p:nvGraphicFramePr>
        <p:xfrm>
          <a:off x="8168859" y="2987929"/>
          <a:ext cx="3403499" cy="3362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82509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4e17f4-cf11-4ce2-b3ef-5de76bf4ce41}" enabled="0" method="" siteId="{374e17f4-cf11-4ce2-b3ef-5de76bf4ce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42</Words>
  <Application>Microsoft Macintosh PowerPoint</Application>
  <PresentationFormat>Widescreen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Georgia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University of Rochester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>University of Rochester</cp:keywords>
  <dc:description/>
  <cp:lastModifiedBy>Bonomo, Mary</cp:lastModifiedBy>
  <cp:revision>5</cp:revision>
  <dcterms:created xsi:type="dcterms:W3CDTF">2025-09-12T14:34:27Z</dcterms:created>
  <dcterms:modified xsi:type="dcterms:W3CDTF">2025-09-30T21:56:38Z</dcterms:modified>
  <cp:category/>
</cp:coreProperties>
</file>