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1" r:id="rId2"/>
    <p:sldId id="272" r:id="rId3"/>
    <p:sldId id="267" r:id="rId4"/>
    <p:sldId id="268" r:id="rId5"/>
    <p:sldId id="273" r:id="rId6"/>
    <p:sldId id="257" r:id="rId7"/>
    <p:sldId id="260" r:id="rId8"/>
    <p:sldId id="262" r:id="rId9"/>
    <p:sldId id="263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5F"/>
    <a:srgbClr val="BEBEBE"/>
    <a:srgbClr val="707070"/>
    <a:srgbClr val="FFD82B"/>
    <a:srgbClr val="001AC2"/>
    <a:srgbClr val="1E58DF"/>
    <a:srgbClr val="FFF3AF"/>
    <a:srgbClr val="B7D3FF"/>
    <a:srgbClr val="FFD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1F7DF-7A37-8B4E-BA8C-92DE2C75B57C}" v="110" dt="2025-09-30T21:49:20.263"/>
    <p1510:client id="{C4F65B6A-90C9-E620-8EDD-638B165A36FC}" v="3" dt="2025-09-30T18:47:17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4"/>
    <p:restoredTop sz="94795"/>
  </p:normalViewPr>
  <p:slideViewPr>
    <p:cSldViewPr snapToGrid="0">
      <p:cViewPr varScale="1">
        <p:scale>
          <a:sx n="107" d="100"/>
          <a:sy n="107" d="100"/>
        </p:scale>
        <p:origin x="19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nnermann, Ewa" userId="S::ezennerm@ur.rochester.edu::66c689db-685f-4bef-9b33-86213bd7a43b" providerId="AD" clId="Web-{C4F65B6A-90C9-E620-8EDD-638B165A36FC}"/>
    <pc:docChg chg="modSld">
      <pc:chgData name="Zennermann, Ewa" userId="S::ezennerm@ur.rochester.edu::66c689db-685f-4bef-9b33-86213bd7a43b" providerId="AD" clId="Web-{C4F65B6A-90C9-E620-8EDD-638B165A36FC}" dt="2025-09-30T18:47:17.206" v="2"/>
      <pc:docMkLst>
        <pc:docMk/>
      </pc:docMkLst>
      <pc:sldChg chg="modSp">
        <pc:chgData name="Zennermann, Ewa" userId="S::ezennerm@ur.rochester.edu::66c689db-685f-4bef-9b33-86213bd7a43b" providerId="AD" clId="Web-{C4F65B6A-90C9-E620-8EDD-638B165A36FC}" dt="2025-09-30T18:47:17.206" v="2"/>
        <pc:sldMkLst>
          <pc:docMk/>
          <pc:sldMk cId="3906039636" sldId="264"/>
        </pc:sldMkLst>
        <pc:spChg chg="ord">
          <ac:chgData name="Zennermann, Ewa" userId="S::ezennerm@ur.rochester.edu::66c689db-685f-4bef-9b33-86213bd7a43b" providerId="AD" clId="Web-{C4F65B6A-90C9-E620-8EDD-638B165A36FC}" dt="2025-09-30T18:47:07.456" v="0"/>
          <ac:spMkLst>
            <pc:docMk/>
            <pc:sldMk cId="3906039636" sldId="264"/>
            <ac:spMk id="2" creationId="{48E2CCB9-338F-18A9-8A86-922CDAD9F62E}"/>
          </ac:spMkLst>
        </pc:spChg>
        <pc:graphicFrameChg chg="ord">
          <ac:chgData name="Zennermann, Ewa" userId="S::ezennerm@ur.rochester.edu::66c689db-685f-4bef-9b33-86213bd7a43b" providerId="AD" clId="Web-{C4F65B6A-90C9-E620-8EDD-638B165A36FC}" dt="2025-09-30T18:47:13.066" v="1"/>
          <ac:graphicFrameMkLst>
            <pc:docMk/>
            <pc:sldMk cId="3906039636" sldId="264"/>
            <ac:graphicFrameMk id="10" creationId="{C16C3FDD-6BA1-2F12-147D-118A51B2A56F}"/>
          </ac:graphicFrameMkLst>
        </pc:graphicFrameChg>
        <pc:graphicFrameChg chg="ord">
          <ac:chgData name="Zennermann, Ewa" userId="S::ezennerm@ur.rochester.edu::66c689db-685f-4bef-9b33-86213bd7a43b" providerId="AD" clId="Web-{C4F65B6A-90C9-E620-8EDD-638B165A36FC}" dt="2025-09-30T18:47:17.206" v="2"/>
          <ac:graphicFrameMkLst>
            <pc:docMk/>
            <pc:sldMk cId="3906039636" sldId="264"/>
            <ac:graphicFrameMk id="11" creationId="{D0F518B9-84D8-3709-8EC0-05D45CFD4CFC}"/>
          </ac:graphicFrameMkLst>
        </pc:graphicFrameChg>
      </pc:sldChg>
    </pc:docChg>
  </pc:docChgLst>
  <pc:docChgLst>
    <pc:chgData name="Zennermann, Ewa" userId="66c689db-685f-4bef-9b33-86213bd7a43b" providerId="ADAL" clId="{062FE44F-5CCA-EA4A-8ABC-85AD246D4801}"/>
    <pc:docChg chg="modSld modMainMaster">
      <pc:chgData name="Zennermann, Ewa" userId="66c689db-685f-4bef-9b33-86213bd7a43b" providerId="ADAL" clId="{062FE44F-5CCA-EA4A-8ABC-85AD246D4801}" dt="2025-09-30T19:49:57.616" v="50" actId="13244"/>
      <pc:docMkLst>
        <pc:docMk/>
      </pc:docMkLst>
      <pc:sldChg chg="modSp mod">
        <pc:chgData name="Zennermann, Ewa" userId="66c689db-685f-4bef-9b33-86213bd7a43b" providerId="ADAL" clId="{062FE44F-5CCA-EA4A-8ABC-85AD246D4801}" dt="2025-09-30T19:45:55.876" v="46" actId="13244"/>
        <pc:sldMkLst>
          <pc:docMk/>
          <pc:sldMk cId="2642390159" sldId="263"/>
        </pc:sldMkLst>
        <pc:spChg chg="ord">
          <ac:chgData name="Zennermann, Ewa" userId="66c689db-685f-4bef-9b33-86213bd7a43b" providerId="ADAL" clId="{062FE44F-5CCA-EA4A-8ABC-85AD246D4801}" dt="2025-09-30T19:45:55.876" v="46" actId="13244"/>
          <ac:spMkLst>
            <pc:docMk/>
            <pc:sldMk cId="2642390159" sldId="263"/>
            <ac:spMk id="4" creationId="{38497776-9404-819E-16FE-33A287AE3F3E}"/>
          </ac:spMkLst>
        </pc:spChg>
      </pc:sldChg>
      <pc:sldMasterChg chg="modSldLayout">
        <pc:chgData name="Zennermann, Ewa" userId="66c689db-685f-4bef-9b33-86213bd7a43b" providerId="ADAL" clId="{062FE44F-5CCA-EA4A-8ABC-85AD246D4801}" dt="2025-09-30T19:49:57.616" v="50" actId="13244"/>
        <pc:sldMasterMkLst>
          <pc:docMk/>
          <pc:sldMasterMk cId="3253002748" sldId="2147483648"/>
        </pc:sldMasterMkLst>
        <pc:sldLayoutChg chg="modSp mod">
          <pc:chgData name="Zennermann, Ewa" userId="66c689db-685f-4bef-9b33-86213bd7a43b" providerId="ADAL" clId="{062FE44F-5CCA-EA4A-8ABC-85AD246D4801}" dt="2025-09-30T19:35:03.385" v="2" actId="13244"/>
          <pc:sldLayoutMkLst>
            <pc:docMk/>
            <pc:sldMasterMk cId="3253002748" sldId="2147483648"/>
            <pc:sldLayoutMk cId="3952427275" sldId="2147483649"/>
          </pc:sldLayoutMkLst>
          <pc:spChg chg="ord">
            <ac:chgData name="Zennermann, Ewa" userId="66c689db-685f-4bef-9b33-86213bd7a43b" providerId="ADAL" clId="{062FE44F-5CCA-EA4A-8ABC-85AD246D4801}" dt="2025-09-30T19:34:54.998" v="1" actId="13244"/>
            <ac:spMkLst>
              <pc:docMk/>
              <pc:sldMasterMk cId="3253002748" sldId="2147483648"/>
              <pc:sldLayoutMk cId="3952427275" sldId="2147483649"/>
              <ac:spMk id="4" creationId="{3936A6E9-1BEB-6E38-737D-30AD7F6B1B1F}"/>
            </ac:spMkLst>
          </pc:spChg>
          <pc:spChg chg="ord">
            <ac:chgData name="Zennermann, Ewa" userId="66c689db-685f-4bef-9b33-86213bd7a43b" providerId="ADAL" clId="{062FE44F-5CCA-EA4A-8ABC-85AD246D4801}" dt="2025-09-30T19:35:03.385" v="2" actId="13244"/>
            <ac:spMkLst>
              <pc:docMk/>
              <pc:sldMasterMk cId="3253002748" sldId="2147483648"/>
              <pc:sldLayoutMk cId="3952427275" sldId="2147483649"/>
              <ac:spMk id="5" creationId="{100D8C48-42D3-A3E0-D36B-1EFFE235331D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49:57.616" v="50" actId="13244"/>
          <pc:sldLayoutMkLst>
            <pc:docMk/>
            <pc:sldMasterMk cId="3253002748" sldId="2147483648"/>
            <pc:sldLayoutMk cId="4031811421" sldId="2147483654"/>
          </pc:sldLayoutMkLst>
          <pc:spChg chg="ord">
            <ac:chgData name="Zennermann, Ewa" userId="66c689db-685f-4bef-9b33-86213bd7a43b" providerId="ADAL" clId="{062FE44F-5CCA-EA4A-8ABC-85AD246D4801}" dt="2025-09-30T19:49:57.616" v="50" actId="13244"/>
            <ac:spMkLst>
              <pc:docMk/>
              <pc:sldMasterMk cId="3253002748" sldId="2147483648"/>
              <pc:sldLayoutMk cId="4031811421" sldId="2147483654"/>
              <ac:spMk id="5" creationId="{16B784DC-6E1B-BB0E-4741-BE3223BC59C2}"/>
            </ac:spMkLst>
          </pc:spChg>
          <pc:spChg chg="ord">
            <ac:chgData name="Zennermann, Ewa" userId="66c689db-685f-4bef-9b33-86213bd7a43b" providerId="ADAL" clId="{062FE44F-5CCA-EA4A-8ABC-85AD246D4801}" dt="2025-09-30T19:42:46.084" v="41" actId="13244"/>
            <ac:spMkLst>
              <pc:docMk/>
              <pc:sldMasterMk cId="3253002748" sldId="2147483648"/>
              <pc:sldLayoutMk cId="4031811421" sldId="2147483654"/>
              <ac:spMk id="7" creationId="{B2974E15-7FCE-83C0-E5B4-4633C9B0718B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48:14.715" v="48" actId="13244"/>
          <pc:sldLayoutMkLst>
            <pc:docMk/>
            <pc:sldMasterMk cId="3253002748" sldId="2147483648"/>
            <pc:sldLayoutMk cId="1462814617" sldId="2147483660"/>
          </pc:sldLayoutMkLst>
          <pc:picChg chg="ord">
            <ac:chgData name="Zennermann, Ewa" userId="66c689db-685f-4bef-9b33-86213bd7a43b" providerId="ADAL" clId="{062FE44F-5CCA-EA4A-8ABC-85AD246D4801}" dt="2025-09-30T19:48:14.715" v="48" actId="13244"/>
            <ac:picMkLst>
              <pc:docMk/>
              <pc:sldMasterMk cId="3253002748" sldId="2147483648"/>
              <pc:sldLayoutMk cId="1462814617" sldId="2147483660"/>
              <ac:picMk id="10" creationId="{46C34805-A26A-B0DE-64FD-6C68FE36B41C}"/>
            </ac:picMkLst>
          </pc:picChg>
        </pc:sldLayoutChg>
        <pc:sldLayoutChg chg="modSp mod">
          <pc:chgData name="Zennermann, Ewa" userId="66c689db-685f-4bef-9b33-86213bd7a43b" providerId="ADAL" clId="{062FE44F-5CCA-EA4A-8ABC-85AD246D4801}" dt="2025-09-30T19:42:24.298" v="40" actId="13244"/>
          <pc:sldLayoutMkLst>
            <pc:docMk/>
            <pc:sldMasterMk cId="3253002748" sldId="2147483648"/>
            <pc:sldLayoutMk cId="4289144584" sldId="2147483661"/>
          </pc:sldLayoutMkLst>
          <pc:spChg chg="ord">
            <ac:chgData name="Zennermann, Ewa" userId="66c689db-685f-4bef-9b33-86213bd7a43b" providerId="ADAL" clId="{062FE44F-5CCA-EA4A-8ABC-85AD246D4801}" dt="2025-09-30T19:42:24.298" v="40" actId="13244"/>
            <ac:spMkLst>
              <pc:docMk/>
              <pc:sldMasterMk cId="3253002748" sldId="2147483648"/>
              <pc:sldLayoutMk cId="4289144584" sldId="2147483661"/>
              <ac:spMk id="2" creationId="{D2AFEA22-24B8-F106-802A-AB8536631B34}"/>
            </ac:spMkLst>
          </pc:spChg>
          <pc:spChg chg="ord">
            <ac:chgData name="Zennermann, Ewa" userId="66c689db-685f-4bef-9b33-86213bd7a43b" providerId="ADAL" clId="{062FE44F-5CCA-EA4A-8ABC-85AD246D4801}" dt="2025-09-30T19:42:14.355" v="38" actId="13244"/>
            <ac:spMkLst>
              <pc:docMk/>
              <pc:sldMasterMk cId="3253002748" sldId="2147483648"/>
              <pc:sldLayoutMk cId="4289144584" sldId="2147483661"/>
              <ac:spMk id="3" creationId="{04B56AE1-82F6-A27F-D6EE-66ED9B9A6556}"/>
            </ac:spMkLst>
          </pc:spChg>
          <pc:spChg chg="ord">
            <ac:chgData name="Zennermann, Ewa" userId="66c689db-685f-4bef-9b33-86213bd7a43b" providerId="ADAL" clId="{062FE44F-5CCA-EA4A-8ABC-85AD246D4801}" dt="2025-09-30T19:42:21.285" v="39" actId="13244"/>
            <ac:spMkLst>
              <pc:docMk/>
              <pc:sldMasterMk cId="3253002748" sldId="2147483648"/>
              <pc:sldLayoutMk cId="4289144584" sldId="2147483661"/>
              <ac:spMk id="7" creationId="{A00C2194-D0A2-EC36-CE20-14F5678004DB}"/>
            </ac:spMkLst>
          </pc:spChg>
          <pc:spChg chg="ord">
            <ac:chgData name="Zennermann, Ewa" userId="66c689db-685f-4bef-9b33-86213bd7a43b" providerId="ADAL" clId="{062FE44F-5CCA-EA4A-8ABC-85AD246D4801}" dt="2025-09-30T19:41:59.846" v="36" actId="13244"/>
            <ac:spMkLst>
              <pc:docMk/>
              <pc:sldMasterMk cId="3253002748" sldId="2147483648"/>
              <pc:sldLayoutMk cId="4289144584" sldId="2147483661"/>
              <ac:spMk id="9" creationId="{A1AD8B5C-3C6E-D68C-B846-ABD765BAF8D4}"/>
            </ac:spMkLst>
          </pc:spChg>
          <pc:spChg chg="ord">
            <ac:chgData name="Zennermann, Ewa" userId="66c689db-685f-4bef-9b33-86213bd7a43b" providerId="ADAL" clId="{062FE44F-5CCA-EA4A-8ABC-85AD246D4801}" dt="2025-09-30T19:41:46.357" v="34" actId="13244"/>
            <ac:spMkLst>
              <pc:docMk/>
              <pc:sldMasterMk cId="3253002748" sldId="2147483648"/>
              <pc:sldLayoutMk cId="4289144584" sldId="2147483661"/>
              <ac:spMk id="10" creationId="{313A5D9F-96B4-9B1F-0914-72B54AC53CCB}"/>
            </ac:spMkLst>
          </pc:spChg>
          <pc:spChg chg="ord">
            <ac:chgData name="Zennermann, Ewa" userId="66c689db-685f-4bef-9b33-86213bd7a43b" providerId="ADAL" clId="{062FE44F-5CCA-EA4A-8ABC-85AD246D4801}" dt="2025-09-30T19:42:05.406" v="37" actId="13244"/>
            <ac:spMkLst>
              <pc:docMk/>
              <pc:sldMasterMk cId="3253002748" sldId="2147483648"/>
              <pc:sldLayoutMk cId="4289144584" sldId="2147483661"/>
              <ac:spMk id="15" creationId="{B4F5E3C5-0B41-B72D-8EA6-EE5CE2143C79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36:07.691" v="4" actId="13244"/>
          <pc:sldLayoutMkLst>
            <pc:docMk/>
            <pc:sldMasterMk cId="3253002748" sldId="2147483648"/>
            <pc:sldLayoutMk cId="2086966156" sldId="2147483663"/>
          </pc:sldLayoutMkLst>
          <pc:spChg chg="ord">
            <ac:chgData name="Zennermann, Ewa" userId="66c689db-685f-4bef-9b33-86213bd7a43b" providerId="ADAL" clId="{062FE44F-5CCA-EA4A-8ABC-85AD246D4801}" dt="2025-09-30T19:36:07.691" v="4" actId="13244"/>
            <ac:spMkLst>
              <pc:docMk/>
              <pc:sldMasterMk cId="3253002748" sldId="2147483648"/>
              <pc:sldLayoutMk cId="2086966156" sldId="2147483663"/>
              <ac:spMk id="6" creationId="{3B80DBCF-B013-3250-304D-A0EB7FEB953E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40:54.823" v="32" actId="13244"/>
          <pc:sldLayoutMkLst>
            <pc:docMk/>
            <pc:sldMasterMk cId="3253002748" sldId="2147483648"/>
            <pc:sldLayoutMk cId="1681540555" sldId="2147483664"/>
          </pc:sldLayoutMkLst>
          <pc:spChg chg="ord">
            <ac:chgData name="Zennermann, Ewa" userId="66c689db-685f-4bef-9b33-86213bd7a43b" providerId="ADAL" clId="{062FE44F-5CCA-EA4A-8ABC-85AD246D4801}" dt="2025-09-30T19:38:58.790" v="20" actId="13244"/>
            <ac:spMkLst>
              <pc:docMk/>
              <pc:sldMasterMk cId="3253002748" sldId="2147483648"/>
              <pc:sldLayoutMk cId="1681540555" sldId="2147483664"/>
              <ac:spMk id="3" creationId="{65E8D19A-1E2F-E501-0CD9-451738C696DC}"/>
            </ac:spMkLst>
          </pc:spChg>
          <pc:spChg chg="ord">
            <ac:chgData name="Zennermann, Ewa" userId="66c689db-685f-4bef-9b33-86213bd7a43b" providerId="ADAL" clId="{062FE44F-5CCA-EA4A-8ABC-85AD246D4801}" dt="2025-09-30T19:39:29.941" v="21" actId="13244"/>
            <ac:spMkLst>
              <pc:docMk/>
              <pc:sldMasterMk cId="3253002748" sldId="2147483648"/>
              <pc:sldLayoutMk cId="1681540555" sldId="2147483664"/>
              <ac:spMk id="13" creationId="{CDEB8065-8EF9-503B-A498-8C7C47A401B4}"/>
            </ac:spMkLst>
          </pc:spChg>
          <pc:spChg chg="ord">
            <ac:chgData name="Zennermann, Ewa" userId="66c689db-685f-4bef-9b33-86213bd7a43b" providerId="ADAL" clId="{062FE44F-5CCA-EA4A-8ABC-85AD246D4801}" dt="2025-09-30T19:39:36.692" v="22" actId="13244"/>
            <ac:spMkLst>
              <pc:docMk/>
              <pc:sldMasterMk cId="3253002748" sldId="2147483648"/>
              <pc:sldLayoutMk cId="1681540555" sldId="2147483664"/>
              <ac:spMk id="15" creationId="{412A80A0-C576-4A11-AF85-B5F84DBD6E04}"/>
            </ac:spMkLst>
          </pc:spChg>
          <pc:spChg chg="ord">
            <ac:chgData name="Zennermann, Ewa" userId="66c689db-685f-4bef-9b33-86213bd7a43b" providerId="ADAL" clId="{062FE44F-5CCA-EA4A-8ABC-85AD246D4801}" dt="2025-09-30T19:39:42.648" v="23" actId="13244"/>
            <ac:spMkLst>
              <pc:docMk/>
              <pc:sldMasterMk cId="3253002748" sldId="2147483648"/>
              <pc:sldLayoutMk cId="1681540555" sldId="2147483664"/>
              <ac:spMk id="17" creationId="{BAC1378D-890A-EFC5-282E-84F7C68BBB1C}"/>
            </ac:spMkLst>
          </pc:spChg>
          <pc:spChg chg="ord">
            <ac:chgData name="Zennermann, Ewa" userId="66c689db-685f-4bef-9b33-86213bd7a43b" providerId="ADAL" clId="{062FE44F-5CCA-EA4A-8ABC-85AD246D4801}" dt="2025-09-30T19:39:48.108" v="24" actId="13244"/>
            <ac:spMkLst>
              <pc:docMk/>
              <pc:sldMasterMk cId="3253002748" sldId="2147483648"/>
              <pc:sldLayoutMk cId="1681540555" sldId="2147483664"/>
              <ac:spMk id="19" creationId="{BC209260-0690-3E83-C0EA-48BC7E338569}"/>
            </ac:spMkLst>
          </pc:spChg>
          <pc:spChg chg="ord">
            <ac:chgData name="Zennermann, Ewa" userId="66c689db-685f-4bef-9b33-86213bd7a43b" providerId="ADAL" clId="{062FE44F-5CCA-EA4A-8ABC-85AD246D4801}" dt="2025-09-30T19:39:52.004" v="25" actId="13244"/>
            <ac:spMkLst>
              <pc:docMk/>
              <pc:sldMasterMk cId="3253002748" sldId="2147483648"/>
              <pc:sldLayoutMk cId="1681540555" sldId="2147483664"/>
              <ac:spMk id="21" creationId="{85D557FE-392A-864B-96C1-0B06AB83D8D8}"/>
            </ac:spMkLst>
          </pc:spChg>
          <pc:spChg chg="ord">
            <ac:chgData name="Zennermann, Ewa" userId="66c689db-685f-4bef-9b33-86213bd7a43b" providerId="ADAL" clId="{062FE44F-5CCA-EA4A-8ABC-85AD246D4801}" dt="2025-09-30T19:40:07.917" v="26" actId="13244"/>
            <ac:spMkLst>
              <pc:docMk/>
              <pc:sldMasterMk cId="3253002748" sldId="2147483648"/>
              <pc:sldLayoutMk cId="1681540555" sldId="2147483664"/>
              <ac:spMk id="28" creationId="{E0661FE1-D3C4-7EC4-5078-29AB39C62624}"/>
            </ac:spMkLst>
          </pc:spChg>
          <pc:spChg chg="ord">
            <ac:chgData name="Zennermann, Ewa" userId="66c689db-685f-4bef-9b33-86213bd7a43b" providerId="ADAL" clId="{062FE44F-5CCA-EA4A-8ABC-85AD246D4801}" dt="2025-09-30T19:40:22.511" v="27" actId="13244"/>
            <ac:spMkLst>
              <pc:docMk/>
              <pc:sldMasterMk cId="3253002748" sldId="2147483648"/>
              <pc:sldLayoutMk cId="1681540555" sldId="2147483664"/>
              <ac:spMk id="33" creationId="{FECD5C60-E99F-0409-8D4C-9988E9BE8DB3}"/>
            </ac:spMkLst>
          </pc:spChg>
          <pc:spChg chg="ord">
            <ac:chgData name="Zennermann, Ewa" userId="66c689db-685f-4bef-9b33-86213bd7a43b" providerId="ADAL" clId="{062FE44F-5CCA-EA4A-8ABC-85AD246D4801}" dt="2025-09-30T19:40:38.243" v="29" actId="13244"/>
            <ac:spMkLst>
              <pc:docMk/>
              <pc:sldMasterMk cId="3253002748" sldId="2147483648"/>
              <pc:sldLayoutMk cId="1681540555" sldId="2147483664"/>
              <ac:spMk id="34" creationId="{8A908875-FA07-C68A-BF31-BDC3260A28A2}"/>
            </ac:spMkLst>
          </pc:spChg>
          <pc:spChg chg="ord">
            <ac:chgData name="Zennermann, Ewa" userId="66c689db-685f-4bef-9b33-86213bd7a43b" providerId="ADAL" clId="{062FE44F-5CCA-EA4A-8ABC-85AD246D4801}" dt="2025-09-30T19:40:48.460" v="31" actId="13244"/>
            <ac:spMkLst>
              <pc:docMk/>
              <pc:sldMasterMk cId="3253002748" sldId="2147483648"/>
              <pc:sldLayoutMk cId="1681540555" sldId="2147483664"/>
              <ac:spMk id="35" creationId="{D4E06DE5-B2BD-B39A-899F-B5C8F75C44E6}"/>
            </ac:spMkLst>
          </pc:spChg>
          <pc:spChg chg="ord">
            <ac:chgData name="Zennermann, Ewa" userId="66c689db-685f-4bef-9b33-86213bd7a43b" providerId="ADAL" clId="{062FE44F-5CCA-EA4A-8ABC-85AD246D4801}" dt="2025-09-30T19:40:54.823" v="32" actId="13244"/>
            <ac:spMkLst>
              <pc:docMk/>
              <pc:sldMasterMk cId="3253002748" sldId="2147483648"/>
              <pc:sldLayoutMk cId="1681540555" sldId="2147483664"/>
              <ac:spMk id="36" creationId="{78C2073B-96D9-A705-7FEF-997CC496221D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38:12.999" v="19" actId="13244"/>
          <pc:sldLayoutMkLst>
            <pc:docMk/>
            <pc:sldMasterMk cId="3253002748" sldId="2147483648"/>
            <pc:sldLayoutMk cId="313697594" sldId="2147483665"/>
          </pc:sldLayoutMkLst>
          <pc:spChg chg="ord">
            <ac:chgData name="Zennermann, Ewa" userId="66c689db-685f-4bef-9b33-86213bd7a43b" providerId="ADAL" clId="{062FE44F-5CCA-EA4A-8ABC-85AD246D4801}" dt="2025-09-30T19:36:40.490" v="9" actId="13244"/>
            <ac:spMkLst>
              <pc:docMk/>
              <pc:sldMasterMk cId="3253002748" sldId="2147483648"/>
              <pc:sldLayoutMk cId="313697594" sldId="2147483665"/>
              <ac:spMk id="2" creationId="{5235FB35-BA48-F6F7-E610-F17CA3575394}"/>
            </ac:spMkLst>
          </pc:spChg>
          <pc:spChg chg="ord">
            <ac:chgData name="Zennermann, Ewa" userId="66c689db-685f-4bef-9b33-86213bd7a43b" providerId="ADAL" clId="{062FE44F-5CCA-EA4A-8ABC-85AD246D4801}" dt="2025-09-30T19:36:38.249" v="8" actId="13244"/>
            <ac:spMkLst>
              <pc:docMk/>
              <pc:sldMasterMk cId="3253002748" sldId="2147483648"/>
              <pc:sldLayoutMk cId="313697594" sldId="2147483665"/>
              <ac:spMk id="3" creationId="{6D6C8FFB-4FBB-EDA4-1914-6BBB4FD5FD63}"/>
            </ac:spMkLst>
          </pc:spChg>
          <pc:spChg chg="ord">
            <ac:chgData name="Zennermann, Ewa" userId="66c689db-685f-4bef-9b33-86213bd7a43b" providerId="ADAL" clId="{062FE44F-5CCA-EA4A-8ABC-85AD246D4801}" dt="2025-09-30T19:37:41.013" v="15" actId="13244"/>
            <ac:spMkLst>
              <pc:docMk/>
              <pc:sldMasterMk cId="3253002748" sldId="2147483648"/>
              <pc:sldLayoutMk cId="313697594" sldId="2147483665"/>
              <ac:spMk id="9" creationId="{6552CB3A-FEF0-C1C8-E93D-3087B96118E2}"/>
            </ac:spMkLst>
          </pc:spChg>
          <pc:spChg chg="ord">
            <ac:chgData name="Zennermann, Ewa" userId="66c689db-685f-4bef-9b33-86213bd7a43b" providerId="ADAL" clId="{062FE44F-5CCA-EA4A-8ABC-85AD246D4801}" dt="2025-09-30T19:36:38.249" v="8" actId="13244"/>
            <ac:spMkLst>
              <pc:docMk/>
              <pc:sldMasterMk cId="3253002748" sldId="2147483648"/>
              <pc:sldLayoutMk cId="313697594" sldId="2147483665"/>
              <ac:spMk id="12" creationId="{9ED5063D-FDE3-4912-2EC7-1C3730DB3069}"/>
            </ac:spMkLst>
          </pc:spChg>
          <pc:spChg chg="ord">
            <ac:chgData name="Zennermann, Ewa" userId="66c689db-685f-4bef-9b33-86213bd7a43b" providerId="ADAL" clId="{062FE44F-5CCA-EA4A-8ABC-85AD246D4801}" dt="2025-09-30T19:37:08.005" v="11" actId="13244"/>
            <ac:spMkLst>
              <pc:docMk/>
              <pc:sldMasterMk cId="3253002748" sldId="2147483648"/>
              <pc:sldLayoutMk cId="313697594" sldId="2147483665"/>
              <ac:spMk id="13" creationId="{5FB1DEB9-00AD-E69F-FD86-EA96B9A88AD5}"/>
            </ac:spMkLst>
          </pc:spChg>
          <pc:spChg chg="ord">
            <ac:chgData name="Zennermann, Ewa" userId="66c689db-685f-4bef-9b33-86213bd7a43b" providerId="ADAL" clId="{062FE44F-5CCA-EA4A-8ABC-85AD246D4801}" dt="2025-09-30T19:37:26.365" v="13" actId="13244"/>
            <ac:spMkLst>
              <pc:docMk/>
              <pc:sldMasterMk cId="3253002748" sldId="2147483648"/>
              <pc:sldLayoutMk cId="313697594" sldId="2147483665"/>
              <ac:spMk id="14" creationId="{FF830301-B4CF-9D0C-F41D-E2AB025B3AB8}"/>
            </ac:spMkLst>
          </pc:spChg>
          <pc:spChg chg="ord">
            <ac:chgData name="Zennermann, Ewa" userId="66c689db-685f-4bef-9b33-86213bd7a43b" providerId="ADAL" clId="{062FE44F-5CCA-EA4A-8ABC-85AD246D4801}" dt="2025-09-30T19:37:55.064" v="16" actId="13244"/>
            <ac:spMkLst>
              <pc:docMk/>
              <pc:sldMasterMk cId="3253002748" sldId="2147483648"/>
              <pc:sldLayoutMk cId="313697594" sldId="2147483665"/>
              <ac:spMk id="15" creationId="{1166825C-0597-5BFE-6DA5-4B7ABB903187}"/>
            </ac:spMkLst>
          </pc:spChg>
          <pc:spChg chg="ord">
            <ac:chgData name="Zennermann, Ewa" userId="66c689db-685f-4bef-9b33-86213bd7a43b" providerId="ADAL" clId="{062FE44F-5CCA-EA4A-8ABC-85AD246D4801}" dt="2025-09-30T19:38:12.999" v="19" actId="13244"/>
            <ac:spMkLst>
              <pc:docMk/>
              <pc:sldMasterMk cId="3253002748" sldId="2147483648"/>
              <pc:sldLayoutMk cId="313697594" sldId="2147483665"/>
              <ac:spMk id="16" creationId="{B8CA45BA-6579-83FF-ED28-04184B6E7178}"/>
            </ac:spMkLst>
          </pc:spChg>
          <pc:spChg chg="ord">
            <ac:chgData name="Zennermann, Ewa" userId="66c689db-685f-4bef-9b33-86213bd7a43b" providerId="ADAL" clId="{062FE44F-5CCA-EA4A-8ABC-85AD246D4801}" dt="2025-09-30T19:38:06.409" v="18" actId="13244"/>
            <ac:spMkLst>
              <pc:docMk/>
              <pc:sldMasterMk cId="3253002748" sldId="2147483648"/>
              <pc:sldLayoutMk cId="313697594" sldId="2147483665"/>
              <ac:spMk id="17" creationId="{F648FE27-6891-2782-F32F-635D1687C85E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43:57.793" v="44" actId="13244"/>
          <pc:sldLayoutMkLst>
            <pc:docMk/>
            <pc:sldMasterMk cId="3253002748" sldId="2147483648"/>
            <pc:sldLayoutMk cId="879450966" sldId="2147483666"/>
          </pc:sldLayoutMkLst>
          <pc:spChg chg="ord">
            <ac:chgData name="Zennermann, Ewa" userId="66c689db-685f-4bef-9b33-86213bd7a43b" providerId="ADAL" clId="{062FE44F-5CCA-EA4A-8ABC-85AD246D4801}" dt="2025-09-30T19:43:57.793" v="44" actId="13244"/>
            <ac:spMkLst>
              <pc:docMk/>
              <pc:sldMasterMk cId="3253002748" sldId="2147483648"/>
              <pc:sldLayoutMk cId="879450966" sldId="2147483666"/>
              <ac:spMk id="3" creationId="{59DE876C-A1EF-F49A-1490-3CEDAB8110DC}"/>
            </ac:spMkLst>
          </pc:spChg>
        </pc:sldLayoutChg>
        <pc:sldLayoutChg chg="modSp mod">
          <pc:chgData name="Zennermann, Ewa" userId="66c689db-685f-4bef-9b33-86213bd7a43b" providerId="ADAL" clId="{062FE44F-5CCA-EA4A-8ABC-85AD246D4801}" dt="2025-09-30T19:34:29.780" v="0" actId="13244"/>
          <pc:sldLayoutMkLst>
            <pc:docMk/>
            <pc:sldMasterMk cId="3253002748" sldId="2147483648"/>
            <pc:sldLayoutMk cId="1137842029" sldId="2147483668"/>
          </pc:sldLayoutMkLst>
          <pc:picChg chg="ord">
            <ac:chgData name="Zennermann, Ewa" userId="66c689db-685f-4bef-9b33-86213bd7a43b" providerId="ADAL" clId="{062FE44F-5CCA-EA4A-8ABC-85AD246D4801}" dt="2025-09-30T19:34:29.780" v="0" actId="13244"/>
            <ac:picMkLst>
              <pc:docMk/>
              <pc:sldMasterMk cId="3253002748" sldId="2147483648"/>
              <pc:sldLayoutMk cId="1137842029" sldId="2147483668"/>
              <ac:picMk id="4" creationId="{2936799A-742E-D2DA-D2AD-97CBD5F3E876}"/>
            </ac:picMkLst>
          </pc:picChg>
        </pc:sldLayoutChg>
      </pc:sldMasterChg>
    </pc:docChg>
  </pc:docChgLst>
  <pc:docChgLst>
    <pc:chgData name="Bonomo, Mary" userId="bbde8baa-0a1b-45a5-96ea-acf341038a35" providerId="ADAL" clId="{8961F7DF-7A37-8B4E-BA8C-92DE2C75B57C}"/>
    <pc:docChg chg="undo custSel modSld modMainMaster">
      <pc:chgData name="Bonomo, Mary" userId="bbde8baa-0a1b-45a5-96ea-acf341038a35" providerId="ADAL" clId="{8961F7DF-7A37-8B4E-BA8C-92DE2C75B57C}" dt="2025-09-30T21:49:59.009" v="53" actId="14100"/>
      <pc:docMkLst>
        <pc:docMk/>
      </pc:docMkLst>
      <pc:sldChg chg="modSp mod">
        <pc:chgData name="Bonomo, Mary" userId="bbde8baa-0a1b-45a5-96ea-acf341038a35" providerId="ADAL" clId="{8961F7DF-7A37-8B4E-BA8C-92DE2C75B57C}" dt="2025-09-30T21:49:59.009" v="53" actId="14100"/>
        <pc:sldMkLst>
          <pc:docMk/>
          <pc:sldMk cId="3906039636" sldId="264"/>
        </pc:sldMkLst>
        <pc:graphicFrameChg chg="mod">
          <ac:chgData name="Bonomo, Mary" userId="bbde8baa-0a1b-45a5-96ea-acf341038a35" providerId="ADAL" clId="{8961F7DF-7A37-8B4E-BA8C-92DE2C75B57C}" dt="2025-09-30T21:49:59.009" v="53" actId="14100"/>
          <ac:graphicFrameMkLst>
            <pc:docMk/>
            <pc:sldMk cId="3906039636" sldId="264"/>
            <ac:graphicFrameMk id="6" creationId="{07854179-AE84-1F13-3DC8-7E1160E898FF}"/>
          </ac:graphicFrameMkLst>
        </pc:graphicFrameChg>
      </pc:sldChg>
      <pc:sldChg chg="modSp mod">
        <pc:chgData name="Bonomo, Mary" userId="bbde8baa-0a1b-45a5-96ea-acf341038a35" providerId="ADAL" clId="{8961F7DF-7A37-8B4E-BA8C-92DE2C75B57C}" dt="2025-09-29T23:14:58.979" v="2" actId="2711"/>
        <pc:sldMkLst>
          <pc:docMk/>
          <pc:sldMk cId="1051098458" sldId="271"/>
        </pc:sldMkLst>
        <pc:spChg chg="mod">
          <ac:chgData name="Bonomo, Mary" userId="bbde8baa-0a1b-45a5-96ea-acf341038a35" providerId="ADAL" clId="{8961F7DF-7A37-8B4E-BA8C-92DE2C75B57C}" dt="2025-09-29T23:14:58.979" v="2" actId="2711"/>
          <ac:spMkLst>
            <pc:docMk/>
            <pc:sldMk cId="1051098458" sldId="271"/>
            <ac:spMk id="3" creationId="{016EA355-5E7F-C4CD-ED6E-1B4E4D96B665}"/>
          </ac:spMkLst>
        </pc:spChg>
      </pc:sldChg>
      <pc:sldMasterChg chg="modSp mod modSldLayout">
        <pc:chgData name="Bonomo, Mary" userId="bbde8baa-0a1b-45a5-96ea-acf341038a35" providerId="ADAL" clId="{8961F7DF-7A37-8B4E-BA8C-92DE2C75B57C}" dt="2025-09-30T21:46:09.126" v="23" actId="962"/>
        <pc:sldMasterMkLst>
          <pc:docMk/>
          <pc:sldMasterMk cId="3253002748" sldId="2147483648"/>
        </pc:sldMasterMkLst>
        <pc:spChg chg="mod ord">
          <ac:chgData name="Bonomo, Mary" userId="bbde8baa-0a1b-45a5-96ea-acf341038a35" providerId="ADAL" clId="{8961F7DF-7A37-8B4E-BA8C-92DE2C75B57C}" dt="2025-09-30T21:42:57.971" v="4" actId="13244"/>
          <ac:spMkLst>
            <pc:docMk/>
            <pc:sldMasterMk cId="3253002748" sldId="2147483648"/>
            <ac:spMk id="6" creationId="{FB1A45BA-63DC-4422-B485-98CB1F6C12EE}"/>
          </ac:spMkLst>
        </pc:spChg>
        <pc:spChg chg="mod ord">
          <ac:chgData name="Bonomo, Mary" userId="bbde8baa-0a1b-45a5-96ea-acf341038a35" providerId="ADAL" clId="{8961F7DF-7A37-8B4E-BA8C-92DE2C75B57C}" dt="2025-09-30T21:43:28.564" v="10" actId="13244"/>
          <ac:spMkLst>
            <pc:docMk/>
            <pc:sldMasterMk cId="3253002748" sldId="2147483648"/>
            <ac:spMk id="7" creationId="{2379466A-DD57-D698-44A9-59D79770651C}"/>
          </ac:spMkLst>
        </pc:spChg>
        <pc:picChg chg="mod ord modVis">
          <ac:chgData name="Bonomo, Mary" userId="bbde8baa-0a1b-45a5-96ea-acf341038a35" providerId="ADAL" clId="{8961F7DF-7A37-8B4E-BA8C-92DE2C75B57C}" dt="2025-09-30T21:43:28.564" v="10" actId="13244"/>
          <ac:picMkLst>
            <pc:docMk/>
            <pc:sldMasterMk cId="3253002748" sldId="2147483648"/>
            <ac:picMk id="5" creationId="{F4144A88-8576-DD5F-50CF-3E8EE77998D6}"/>
          </ac:picMkLst>
        </pc:picChg>
        <pc:sldLayoutChg chg="modSp">
          <pc:chgData name="Bonomo, Mary" userId="bbde8baa-0a1b-45a5-96ea-acf341038a35" providerId="ADAL" clId="{8961F7DF-7A37-8B4E-BA8C-92DE2C75B57C}" dt="2025-09-30T21:46:09.126" v="23" actId="962"/>
          <pc:sldLayoutMkLst>
            <pc:docMk/>
            <pc:sldMasterMk cId="3253002748" sldId="2147483648"/>
            <pc:sldLayoutMk cId="4289144584" sldId="2147483661"/>
          </pc:sldLayoutMkLst>
          <pc:spChg chg="mod">
            <ac:chgData name="Bonomo, Mary" userId="bbde8baa-0a1b-45a5-96ea-acf341038a35" providerId="ADAL" clId="{8961F7DF-7A37-8B4E-BA8C-92DE2C75B57C}" dt="2025-09-30T21:46:02.382" v="21" actId="962"/>
            <ac:spMkLst>
              <pc:docMk/>
              <pc:sldMasterMk cId="3253002748" sldId="2147483648"/>
              <pc:sldLayoutMk cId="4289144584" sldId="2147483661"/>
              <ac:spMk id="3" creationId="{04B56AE1-82F6-A27F-D6EE-66ED9B9A6556}"/>
            </ac:spMkLst>
          </pc:spChg>
          <pc:spChg chg="mod">
            <ac:chgData name="Bonomo, Mary" userId="bbde8baa-0a1b-45a5-96ea-acf341038a35" providerId="ADAL" clId="{8961F7DF-7A37-8B4E-BA8C-92DE2C75B57C}" dt="2025-09-30T21:46:09.126" v="23" actId="962"/>
            <ac:spMkLst>
              <pc:docMk/>
              <pc:sldMasterMk cId="3253002748" sldId="2147483648"/>
              <pc:sldLayoutMk cId="4289144584" sldId="2147483661"/>
              <ac:spMk id="10" creationId="{313A5D9F-96B4-9B1F-0914-72B54AC53CCB}"/>
            </ac:spMkLst>
          </pc:spChg>
          <pc:spChg chg="mod">
            <ac:chgData name="Bonomo, Mary" userId="bbde8baa-0a1b-45a5-96ea-acf341038a35" providerId="ADAL" clId="{8961F7DF-7A37-8B4E-BA8C-92DE2C75B57C}" dt="2025-09-30T21:46:00.289" v="20" actId="962"/>
            <ac:spMkLst>
              <pc:docMk/>
              <pc:sldMasterMk cId="3253002748" sldId="2147483648"/>
              <pc:sldLayoutMk cId="4289144584" sldId="2147483661"/>
              <ac:spMk id="15" creationId="{B4F5E3C5-0B41-B72D-8EA6-EE5CE2143C79}"/>
            </ac:spMkLst>
          </pc:spChg>
        </pc:sldLayoutChg>
        <pc:sldLayoutChg chg="modSp mod">
          <pc:chgData name="Bonomo, Mary" userId="bbde8baa-0a1b-45a5-96ea-acf341038a35" providerId="ADAL" clId="{8961F7DF-7A37-8B4E-BA8C-92DE2C75B57C}" dt="2025-09-30T21:45:09.793" v="17" actId="207"/>
          <pc:sldLayoutMkLst>
            <pc:docMk/>
            <pc:sldMasterMk cId="3253002748" sldId="2147483648"/>
            <pc:sldLayoutMk cId="2086966156" sldId="2147483663"/>
          </pc:sldLayoutMkLst>
          <pc:spChg chg="mod">
            <ac:chgData name="Bonomo, Mary" userId="bbde8baa-0a1b-45a5-96ea-acf341038a35" providerId="ADAL" clId="{8961F7DF-7A37-8B4E-BA8C-92DE2C75B57C}" dt="2025-09-30T21:45:09.793" v="17" actId="207"/>
            <ac:spMkLst>
              <pc:docMk/>
              <pc:sldMasterMk cId="3253002748" sldId="2147483648"/>
              <pc:sldLayoutMk cId="2086966156" sldId="2147483663"/>
              <ac:spMk id="3" creationId="{92F46718-6135-FA62-B697-F81F62D0080F}"/>
            </ac:spMkLst>
          </pc:spChg>
        </pc:sldLayoutChg>
        <pc:sldLayoutChg chg="modSp mod">
          <pc:chgData name="Bonomo, Mary" userId="bbde8baa-0a1b-45a5-96ea-acf341038a35" providerId="ADAL" clId="{8961F7DF-7A37-8B4E-BA8C-92DE2C75B57C}" dt="2025-09-30T21:45:43.916" v="19" actId="13244"/>
          <pc:sldLayoutMkLst>
            <pc:docMk/>
            <pc:sldMasterMk cId="3253002748" sldId="2147483648"/>
            <pc:sldLayoutMk cId="1681540555" sldId="2147483664"/>
          </pc:sldLayoutMkLst>
          <pc:spChg chg="ord">
            <ac:chgData name="Bonomo, Mary" userId="bbde8baa-0a1b-45a5-96ea-acf341038a35" providerId="ADAL" clId="{8961F7DF-7A37-8B4E-BA8C-92DE2C75B57C}" dt="2025-09-30T21:45:43.916" v="19" actId="13244"/>
            <ac:spMkLst>
              <pc:docMk/>
              <pc:sldMasterMk cId="3253002748" sldId="2147483648"/>
              <pc:sldLayoutMk cId="1681540555" sldId="2147483664"/>
              <ac:spMk id="7" creationId="{CD71376A-7810-4A47-62EE-E0304790086E}"/>
            </ac:spMkLst>
          </pc:spChg>
          <pc:spChg chg="ord">
            <ac:chgData name="Bonomo, Mary" userId="bbde8baa-0a1b-45a5-96ea-acf341038a35" providerId="ADAL" clId="{8961F7DF-7A37-8B4E-BA8C-92DE2C75B57C}" dt="2025-09-30T21:45:29.457" v="18" actId="13244"/>
            <ac:spMkLst>
              <pc:docMk/>
              <pc:sldMasterMk cId="3253002748" sldId="2147483648"/>
              <pc:sldLayoutMk cId="1681540555" sldId="2147483664"/>
              <ac:spMk id="10" creationId="{BD78F9EE-3521-97D7-574B-8F7383A73F93}"/>
            </ac:spMkLst>
          </pc:spChg>
        </pc:sldLayoutChg>
        <pc:sldLayoutChg chg="addSp delSp modSp mod">
          <pc:chgData name="Bonomo, Mary" userId="bbde8baa-0a1b-45a5-96ea-acf341038a35" providerId="ADAL" clId="{8961F7DF-7A37-8B4E-BA8C-92DE2C75B57C}" dt="2025-09-30T21:44:54.064" v="16"/>
          <pc:sldLayoutMkLst>
            <pc:docMk/>
            <pc:sldMasterMk cId="3253002748" sldId="2147483648"/>
            <pc:sldLayoutMk cId="313697594" sldId="2147483665"/>
          </pc:sldLayoutMkLst>
          <pc:spChg chg="del">
            <ac:chgData name="Bonomo, Mary" userId="bbde8baa-0a1b-45a5-96ea-acf341038a35" providerId="ADAL" clId="{8961F7DF-7A37-8B4E-BA8C-92DE2C75B57C}" dt="2025-09-30T21:44:45.028" v="13" actId="478"/>
            <ac:spMkLst>
              <pc:docMk/>
              <pc:sldMasterMk cId="3253002748" sldId="2147483648"/>
              <pc:sldLayoutMk cId="313697594" sldId="2147483665"/>
              <ac:spMk id="4" creationId="{10BCF48D-66B1-20FF-C6D2-ADA0D5326201}"/>
            </ac:spMkLst>
          </pc:spChg>
          <pc:spChg chg="add del mod">
            <ac:chgData name="Bonomo, Mary" userId="bbde8baa-0a1b-45a5-96ea-acf341038a35" providerId="ADAL" clId="{8961F7DF-7A37-8B4E-BA8C-92DE2C75B57C}" dt="2025-09-30T21:44:54.064" v="16"/>
            <ac:spMkLst>
              <pc:docMk/>
              <pc:sldMasterMk cId="3253002748" sldId="2147483648"/>
              <pc:sldLayoutMk cId="313697594" sldId="2147483665"/>
              <ac:spMk id="6" creationId="{5062D0C8-82CE-354D-3EA4-5F216BA815C6}"/>
            </ac:spMkLst>
          </pc:spChg>
        </pc:sldLayoutChg>
        <pc:sldLayoutChg chg="modSp mod">
          <pc:chgData name="Bonomo, Mary" userId="bbde8baa-0a1b-45a5-96ea-acf341038a35" providerId="ADAL" clId="{8961F7DF-7A37-8B4E-BA8C-92DE2C75B57C}" dt="2025-09-30T21:43:57.978" v="11" actId="13244"/>
          <pc:sldLayoutMkLst>
            <pc:docMk/>
            <pc:sldMasterMk cId="3253002748" sldId="2147483648"/>
            <pc:sldLayoutMk cId="1939159862" sldId="2147483669"/>
          </pc:sldLayoutMkLst>
          <pc:spChg chg="ord">
            <ac:chgData name="Bonomo, Mary" userId="bbde8baa-0a1b-45a5-96ea-acf341038a35" providerId="ADAL" clId="{8961F7DF-7A37-8B4E-BA8C-92DE2C75B57C}" dt="2025-09-30T21:43:57.978" v="11" actId="13244"/>
            <ac:spMkLst>
              <pc:docMk/>
              <pc:sldMasterMk cId="3253002748" sldId="2147483648"/>
              <pc:sldLayoutMk cId="1939159862" sldId="2147483669"/>
              <ac:spMk id="6" creationId="{3B80DBCF-B013-3250-304D-A0EB7FEB953E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1E58D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FA1-8044-B1AD-F8D68CAA6D92}"/>
              </c:ext>
            </c:extLst>
          </c:dPt>
          <c:dPt>
            <c:idx val="1"/>
            <c:bubble3D val="0"/>
            <c:spPr>
              <a:solidFill>
                <a:srgbClr val="BEBEB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FA1-8044-B1AD-F8D68CAA6D92}"/>
              </c:ext>
            </c:extLst>
          </c:dPt>
          <c:dPt>
            <c:idx val="2"/>
            <c:bubble3D val="0"/>
            <c:spPr>
              <a:solidFill>
                <a:srgbClr val="70707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A1-8044-B1AD-F8D68CAA6D92}"/>
              </c:ext>
            </c:extLst>
          </c:dPt>
          <c:dPt>
            <c:idx val="3"/>
            <c:bubble3D val="0"/>
            <c:spPr>
              <a:solidFill>
                <a:srgbClr val="001E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A1-8044-B1AD-F8D68CAA6D92}"/>
              </c:ext>
            </c:extLst>
          </c:dPt>
          <c:dLbls>
            <c:dLbl>
              <c:idx val="0"/>
              <c:layout>
                <c:manualLayout>
                  <c:x val="0.1379648365397856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A1-8044-B1AD-F8D68CAA6D92}"/>
                </c:ext>
              </c:extLst>
            </c:dLbl>
            <c:dLbl>
              <c:idx val="1"/>
              <c:layout>
                <c:manualLayout>
                  <c:x val="-0.12984925791979829"/>
                  <c:y val="4.3521633507408444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A1-8044-B1AD-F8D68CAA6D92}"/>
                </c:ext>
              </c:extLst>
            </c:dLbl>
            <c:dLbl>
              <c:idx val="2"/>
              <c:layout>
                <c:manualLayout>
                  <c:x val="-0.11767588998981722"/>
                  <c:y val="-0.11315624711926199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A1-8044-B1AD-F8D68CAA6D92}"/>
                </c:ext>
              </c:extLst>
            </c:dLbl>
            <c:dLbl>
              <c:idx val="3"/>
              <c:layout>
                <c:manualLayout>
                  <c:x val="2.4346735859962176E-2"/>
                  <c:y val="-0.10445192041778027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A1-8044-B1AD-F8D68CAA6D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A1-8044-B1AD-F8D68CAA6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7928194755472083E-2"/>
          <c:y val="0.13888819891204451"/>
          <c:w val="0.89314214163596528"/>
          <c:h val="0.6874403239027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E5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102299989941942E-17"/>
                  <c:y val="-1.89434029625434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525-0F4F-8602-2D4B1DD2A8FC}"/>
                </c:ext>
              </c:extLst>
            </c:dLbl>
            <c:dLbl>
              <c:idx val="1"/>
              <c:layout>
                <c:manualLayout>
                  <c:x val="-1.1194362037420901E-2"/>
                  <c:y val="-2.89379643547281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525-0F4F-8602-2D4B1DD2A8FC}"/>
                </c:ext>
              </c:extLst>
            </c:dLbl>
            <c:dLbl>
              <c:idx val="2"/>
              <c:layout>
                <c:manualLayout>
                  <c:x val="-1.3681839991953554E-16"/>
                  <c:y val="-7.26074217694417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525-0F4F-8602-2D4B1DD2A8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9D-F044-B9FE-E293CFFB26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1AC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E58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9D-F044-B9FE-E293CFFB2660}"/>
              </c:ext>
            </c:extLst>
          </c:dPt>
          <c:dPt>
            <c:idx val="1"/>
            <c:invertIfNegative val="0"/>
            <c:bubble3D val="0"/>
            <c:spPr>
              <a:solidFill>
                <a:srgbClr val="1E58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C9D-F044-B9FE-E293CFFB2660}"/>
              </c:ext>
            </c:extLst>
          </c:dPt>
          <c:dPt>
            <c:idx val="2"/>
            <c:invertIfNegative val="0"/>
            <c:bubble3D val="0"/>
            <c:spPr>
              <a:solidFill>
                <a:srgbClr val="1E58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9D-F044-B9FE-E293CFFB2660}"/>
              </c:ext>
            </c:extLst>
          </c:dPt>
          <c:dLbls>
            <c:dLbl>
              <c:idx val="0"/>
              <c:layout>
                <c:manualLayout>
                  <c:x val="0"/>
                  <c:y val="-3.97348825387334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9D-F044-B9FE-E293CFFB2660}"/>
                </c:ext>
              </c:extLst>
            </c:dLbl>
            <c:dLbl>
              <c:idx val="1"/>
              <c:layout>
                <c:manualLayout>
                  <c:x val="0"/>
                  <c:y val="-4.22457219219135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9D-F044-B9FE-E293CFFB2660}"/>
                </c:ext>
              </c:extLst>
            </c:dLbl>
            <c:dLbl>
              <c:idx val="2"/>
              <c:layout>
                <c:manualLayout>
                  <c:x val="-1.3681839991953554E-16"/>
                  <c:y val="-1.43034459031471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9D-F044-B9FE-E293CFFB2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9D-F044-B9FE-E293CFFB26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BEBEB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925816049894501E-2"/>
                  <c:y val="-2.01657771665563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525-0F4F-8602-2D4B1DD2A8FC}"/>
                </c:ext>
              </c:extLst>
            </c:dLbl>
            <c:dLbl>
              <c:idx val="1"/>
              <c:layout>
                <c:manualLayout>
                  <c:x val="7.4629080249472672E-3"/>
                  <c:y val="-2.01657771665563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525-0F4F-8602-2D4B1DD2A8FC}"/>
                </c:ext>
              </c:extLst>
            </c:dLbl>
            <c:dLbl>
              <c:idx val="2"/>
              <c:layout>
                <c:manualLayout>
                  <c:x val="7.4629080249472672E-3"/>
                  <c:y val="-2.59437961111947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525-0F4F-8602-2D4B1DD2A8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9D-F044-B9FE-E293CFFB266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3776064"/>
        <c:axId val="493646080"/>
      </c:barChart>
      <c:catAx>
        <c:axId val="4937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46080"/>
        <c:crosses val="autoZero"/>
        <c:auto val="1"/>
        <c:lblAlgn val="ctr"/>
        <c:lblOffset val="100"/>
        <c:noMultiLvlLbl val="0"/>
      </c:catAx>
      <c:valAx>
        <c:axId val="49364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760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6C105-869B-554F-86B2-F7B7D7FBF15C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783F7-297B-3441-9E65-C9D93D1C7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783F7-297B-3441-9E65-C9D93D1C7D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40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D6B2A-C175-E778-7311-0D184D298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40"/>
            <a:ext cx="12192000" cy="6858000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2936799A-742E-D2DA-D2AD-97CBD5F3E8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0556" y="442844"/>
            <a:ext cx="3029505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BDBCC-016C-5EB1-F7D9-F7C7C8CF0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206359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B9E15F6-2E81-A617-637F-E959777D7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74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4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D6B2A-C175-E778-7311-0D184D298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4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9552E-1ADB-0E93-26F9-B937B7EFF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56" y="2139731"/>
            <a:ext cx="491271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0D8C48-42D3-A3E0-D36B-1EFFE2353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556" y="4619406"/>
            <a:ext cx="4322513" cy="1206359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36A6E9-1BEB-6E38-737D-30AD7F6B1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74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42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FB35-BA48-F6F7-E610-F17CA357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8FFB-4FBB-EDA4-1914-6BBB4FD5F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8147D-D362-381F-869D-FA4B7D9E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18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C331F1-64CB-79D7-74A3-0EB8E47BAC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3" b="43"/>
          <a:stretch/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612" y="1782502"/>
            <a:ext cx="6042775" cy="2852737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3748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B4F27-F16C-9AD2-1A91-57598A415380}"/>
              </a:ext>
            </a:extLst>
          </p:cNvPr>
          <p:cNvSpPr txBox="1"/>
          <p:nvPr userDrawn="1"/>
        </p:nvSpPr>
        <p:spPr>
          <a:xfrm>
            <a:off x="329471" y="6536105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/>
                </a:solidFill>
              </a:rPr>
              <a:t>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62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5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C331F1-64CB-79D7-74A3-0EB8E47BA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3" b="43"/>
          <a:stretch/>
        </p:blipFill>
        <p:spPr>
          <a:xfrm>
            <a:off x="-1" y="0"/>
            <a:ext cx="12192001" cy="6858480"/>
          </a:xfrm>
          <a:prstGeom prst="rect">
            <a:avLst/>
          </a:prstGeom>
        </p:spPr>
      </p:pic>
      <p:pic>
        <p:nvPicPr>
          <p:cNvPr id="10" name="University of Rochester shield">
            <a:extLst>
              <a:ext uri="{FF2B5EF4-FFF2-40B4-BE49-F238E27FC236}">
                <a16:creationId xmlns:a16="http://schemas.microsoft.com/office/drawing/2014/main" id="{46C34805-A26A-B0DE-64FD-6C68FE36B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8547" y="772222"/>
            <a:ext cx="682205" cy="8917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612" y="1782502"/>
            <a:ext cx="6042775" cy="2852737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A20-489B-F4BF-4573-47F0D0D6F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3748"/>
            <a:ext cx="10515600" cy="676091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B4F27-F16C-9AD2-1A91-57598A415380}"/>
              </a:ext>
            </a:extLst>
          </p:cNvPr>
          <p:cNvSpPr txBox="1"/>
          <p:nvPr userDrawn="1"/>
        </p:nvSpPr>
        <p:spPr>
          <a:xfrm>
            <a:off x="329471" y="6536105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/>
                </a:solidFill>
              </a:rPr>
              <a:t>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62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1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background with white symbols&#10;&#10;AI-generated content may be incorrect.">
            <a:extLst>
              <a:ext uri="{FF2B5EF4-FFF2-40B4-BE49-F238E27FC236}">
                <a16:creationId xmlns:a16="http://schemas.microsoft.com/office/drawing/2014/main" id="{6EF3FE7E-3C98-D558-F8EC-BAB8526350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DE23-91D5-093A-FD75-70E529EF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486" y="2621286"/>
            <a:ext cx="5503025" cy="1615428"/>
          </a:xfrm>
          <a:solidFill>
            <a:srgbClr val="FFD82B"/>
          </a:solidFill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rgbClr val="001E5F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F46718-6135-FA62-B697-F81F62D0080F}"/>
              </a:ext>
            </a:extLst>
          </p:cNvPr>
          <p:cNvSpPr txBox="1"/>
          <p:nvPr userDrawn="1"/>
        </p:nvSpPr>
        <p:spPr>
          <a:xfrm>
            <a:off x="329471" y="6536105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>
                    <a:lumMod val="50000"/>
                  </a:schemeClr>
                </a:solidFill>
              </a:rPr>
              <a:t>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0DBCF-B013-3250-304D-A0EB7FEB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620"/>
            <a:ext cx="2743200" cy="365125"/>
          </a:xfrm>
        </p:spPr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6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rgbClr val="FFD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FB35-BA48-F6F7-E610-F17CA357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ED5063D-FDE3-4912-2EC7-1C3730DB306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01041" y="1572105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8FFB-4FBB-EDA4-1914-6BBB4FD5FD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41534" y="1572105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B1DEB9-00AD-E69F-FD86-EA96B9A88A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01041" y="2293155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87E296D-B5F7-FF47-EE43-1E4BDD463F4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941534" y="2293155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F830301-B4CF-9D0C-F41D-E2AB025B3AB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501041" y="3036733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340220A-A6E7-289B-F1EE-16C6F04C7CF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941534" y="3036733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66825C-0597-5BFE-6DA5-4B7ABB90318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501041" y="3734084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52CB3A-FEF0-C1C8-E93D-3087B96118E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941534" y="3734084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CA45BA-6579-83FF-ED28-04184B6E7178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501041" y="4449550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05DCA98-E553-18B8-ED16-6D670065193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941534" y="4449550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648FE27-6891-2782-F32F-635D1687C85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501041" y="5105632"/>
            <a:ext cx="1164921" cy="517639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2800">
                <a:solidFill>
                  <a:srgbClr val="001E5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146F2F-6C2A-D5B8-CB42-12499968D471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941534" y="5105632"/>
            <a:ext cx="9118947" cy="517639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rgbClr val="001E5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7FF6015-FA3F-7611-E838-49FBD14E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4620"/>
            <a:ext cx="2743200" cy="365125"/>
          </a:xfrm>
        </p:spPr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s">
    <p:bg>
      <p:bgPr>
        <a:solidFill>
          <a:srgbClr val="FFF3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79D611-5217-4540-A083-44E5C44A63B4}"/>
              </a:ext>
            </a:extLst>
          </p:cNvPr>
          <p:cNvSpPr/>
          <p:nvPr userDrawn="1"/>
        </p:nvSpPr>
        <p:spPr>
          <a:xfrm>
            <a:off x="0" y="0"/>
            <a:ext cx="12192000" cy="6839745"/>
          </a:xfrm>
          <a:prstGeom prst="rect">
            <a:avLst/>
          </a:prstGeom>
          <a:solidFill>
            <a:srgbClr val="013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1CD6D-6F74-61A2-C2AC-DD3A2329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6" y="400609"/>
            <a:ext cx="4425962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rgbClr val="FFD82D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78F9EE-3521-97D7-574B-8F7383A73F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03530" y="378687"/>
            <a:ext cx="6926545" cy="137139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8A98EC-9C9D-B1D1-3681-2ED95F02DC27}"/>
              </a:ext>
            </a:extLst>
          </p:cNvPr>
          <p:cNvCxnSpPr>
            <a:cxnSpLocks/>
          </p:cNvCxnSpPr>
          <p:nvPr userDrawn="1"/>
        </p:nvCxnSpPr>
        <p:spPr>
          <a:xfrm>
            <a:off x="0" y="2094619"/>
            <a:ext cx="1251005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11">
            <a:extLst>
              <a:ext uri="{FF2B5EF4-FFF2-40B4-BE49-F238E27FC236}">
                <a16:creationId xmlns:a16="http://schemas.microsoft.com/office/drawing/2014/main" id="{E0661FE1-D3C4-7EC4-5078-29AB39C62624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53276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CDEB8065-8EF9-503B-A498-8C7C47A401B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4026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E345753-DFBC-756F-1D61-7A4BB6E6FA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4026" y="3728572"/>
            <a:ext cx="2100459" cy="207833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Content Placeholder 11">
            <a:extLst>
              <a:ext uri="{FF2B5EF4-FFF2-40B4-BE49-F238E27FC236}">
                <a16:creationId xmlns:a16="http://schemas.microsoft.com/office/drawing/2014/main" id="{FECD5C60-E99F-0409-8D4C-9988E9BE8DB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764520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412A80A0-C576-4A11-AF85-B5F84DBD6E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78778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73C08866-8817-5D54-2CFB-3164EAD81B0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78778" y="3728572"/>
            <a:ext cx="2100459" cy="207833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11">
            <a:extLst>
              <a:ext uri="{FF2B5EF4-FFF2-40B4-BE49-F238E27FC236}">
                <a16:creationId xmlns:a16="http://schemas.microsoft.com/office/drawing/2014/main" id="{8A908875-FA07-C68A-BF31-BDC3260A28A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086984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BAC1378D-890A-EFC5-282E-84F7C68BBB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103530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CFA0637C-C618-9511-5260-FE222A1B7D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103530" y="3728572"/>
            <a:ext cx="2100459" cy="207833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Content Placeholder 11">
            <a:extLst>
              <a:ext uri="{FF2B5EF4-FFF2-40B4-BE49-F238E27FC236}">
                <a16:creationId xmlns:a16="http://schemas.microsoft.com/office/drawing/2014/main" id="{D4E06DE5-B2BD-B39A-899F-B5C8F75C44E6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415057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BC209260-0690-3E83-C0EA-48BC7E33856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428282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D84B46CE-B58F-E66F-59BE-A42F2525952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428282" y="3728572"/>
            <a:ext cx="2100459" cy="207833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11">
            <a:extLst>
              <a:ext uri="{FF2B5EF4-FFF2-40B4-BE49-F238E27FC236}">
                <a16:creationId xmlns:a16="http://schemas.microsoft.com/office/drawing/2014/main" id="{78C2073B-96D9-A705-7FEF-997CC496221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743130" y="2439162"/>
            <a:ext cx="706559" cy="43763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21" name="Content Placeholder 11">
            <a:extLst>
              <a:ext uri="{FF2B5EF4-FFF2-40B4-BE49-F238E27FC236}">
                <a16:creationId xmlns:a16="http://schemas.microsoft.com/office/drawing/2014/main" id="{85D557FE-392A-864B-96C1-0B06AB83D8D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9753034" y="2961618"/>
            <a:ext cx="2100459" cy="6773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D82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11">
            <a:extLst>
              <a:ext uri="{FF2B5EF4-FFF2-40B4-BE49-F238E27FC236}">
                <a16:creationId xmlns:a16="http://schemas.microsoft.com/office/drawing/2014/main" id="{9EF0E9C6-2E03-B67C-BCDE-0338BD8D6EF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9753034" y="3728572"/>
            <a:ext cx="2100459" cy="207833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1376A-7810-4A47-62EE-E0304790086E}"/>
              </a:ext>
            </a:extLst>
          </p:cNvPr>
          <p:cNvSpPr txBox="1"/>
          <p:nvPr userDrawn="1"/>
        </p:nvSpPr>
        <p:spPr>
          <a:xfrm>
            <a:off x="329471" y="6536105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/>
                </a:solidFill>
              </a:rPr>
              <a:t>UNIVERSITY OF ROCHESTER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E8D19A-1E2F-E501-0CD9-451738C69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7462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54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5181600" cy="39797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2C065-ABA8-9494-BED1-0830B556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7275" y="1676341"/>
            <a:ext cx="5181600" cy="39797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756" y="6474620"/>
            <a:ext cx="618244" cy="365125"/>
          </a:xfrm>
        </p:spPr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1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348852"/>
            <a:ext cx="5181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676341"/>
            <a:ext cx="5181600" cy="39608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56D12FE-80CC-9C5E-CDAC-BCCAB2EEA1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4971393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307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EA22-24B8-F106-802A-AB8536631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348852"/>
            <a:ext cx="4499725" cy="1467248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04B56AE1-82F6-A27F-D6EE-66ED9B9A6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275" y="1943100"/>
            <a:ext cx="4499725" cy="102875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B4F5E3C5-0B41-B72D-8EA6-EE5CE2143C79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53275" y="3098859"/>
            <a:ext cx="4499725" cy="1454944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80000"/>
              </a:lnSpc>
              <a:buNone/>
              <a:defRPr sz="4800">
                <a:solidFill>
                  <a:srgbClr val="001E5F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AD8B5C-3C6E-D68C-B846-ABD765BAF8D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3275" y="4655403"/>
            <a:ext cx="4499725" cy="102875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13A5D9F-96B4-9B1F-0914-72B54AC53CC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717425" y="348853"/>
            <a:ext cx="5016500" cy="533530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C2194-D0A2-EC36-CE20-14F56780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14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F371-528F-0113-4E79-25DA2A3E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6" y="348852"/>
            <a:ext cx="5332670" cy="1432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974E15-7FCE-83C0-E5B4-4633C9B07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256"/>
            <a:ext cx="6096000" cy="68397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784DC-6E1B-BB0E-4741-BE3223BC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11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A3095-388C-26AF-3995-C59E940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9EC1-3B01-B796-3303-D56BFF03B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348852"/>
            <a:ext cx="3445625" cy="19879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734FAC6B-DE8A-C0B0-226A-38183340452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4445000" y="348852"/>
            <a:ext cx="6523875" cy="56201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DE876C-A1EF-F49A-1490-3CEDAB811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50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4A02D0-9DAA-20AB-488B-D6A8D996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3488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49C07-F5E3-2146-4EC9-478FD9B42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275" y="1674416"/>
            <a:ext cx="10515600" cy="3991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FBCC5-799D-2E9A-5C16-29F700FE5406}"/>
              </a:ext>
            </a:extLst>
          </p:cNvPr>
          <p:cNvSpPr txBox="1"/>
          <p:nvPr userDrawn="1"/>
        </p:nvSpPr>
        <p:spPr>
          <a:xfrm>
            <a:off x="329471" y="6536105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pc="300" dirty="0">
                <a:solidFill>
                  <a:schemeClr val="bg1">
                    <a:lumMod val="50000"/>
                  </a:schemeClr>
                </a:solidFill>
              </a:rPr>
              <a:t>UNIVERSITY OF ROCHESTER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79466A-DD57-D698-44A9-59D79770651C}"/>
              </a:ext>
            </a:extLst>
          </p:cNvPr>
          <p:cNvSpPr/>
          <p:nvPr userDrawn="1"/>
        </p:nvSpPr>
        <p:spPr>
          <a:xfrm>
            <a:off x="11067393" y="-18255"/>
            <a:ext cx="1124607" cy="6876256"/>
          </a:xfrm>
          <a:prstGeom prst="rect">
            <a:avLst/>
          </a:prstGeom>
          <a:solidFill>
            <a:srgbClr val="FFD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4144A88-8576-DD5F-50CF-3E8EE77998D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317030" y="5834378"/>
            <a:ext cx="625332" cy="82280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A45BA-63DC-4422-B485-98CB1F6C1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3407" y="6474620"/>
            <a:ext cx="618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01E5F"/>
                </a:solidFill>
              </a:defRPr>
            </a:lvl1pPr>
          </a:lstStyle>
          <a:p>
            <a:fld id="{6D9A7562-078F-0443-99CB-13A7936AC4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00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50" r:id="rId3"/>
    <p:sldLayoutId id="2147483669" r:id="rId4"/>
    <p:sldLayoutId id="2147483660" r:id="rId5"/>
    <p:sldLayoutId id="2147483663" r:id="rId6"/>
    <p:sldLayoutId id="2147483665" r:id="rId7"/>
    <p:sldLayoutId id="2147483664" r:id="rId8"/>
    <p:sldLayoutId id="2147483652" r:id="rId9"/>
    <p:sldLayoutId id="2147483667" r:id="rId10"/>
    <p:sldLayoutId id="2147483661" r:id="rId11"/>
    <p:sldLayoutId id="2147483654" r:id="rId12"/>
    <p:sldLayoutId id="2147483655" r:id="rId13"/>
    <p:sldLayoutId id="214748366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rgbClr val="001E5F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1AC2"/>
        </a:buClr>
        <a:buSzPct val="80000"/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AC2"/>
        </a:buClr>
        <a:buSzPct val="80000"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AC2"/>
        </a:buClr>
        <a:buSzPct val="80000"/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AC2"/>
        </a:buClr>
        <a:buSzPct val="8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1AC2"/>
        </a:buClr>
        <a:buSzPct val="8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niversity of Rochester logo" descr="University of Rochester logo">
            <a:extLst>
              <a:ext uri="{FF2B5EF4-FFF2-40B4-BE49-F238E27FC236}">
                <a16:creationId xmlns:a16="http://schemas.microsoft.com/office/drawing/2014/main" id="{EA0BA63C-D8B8-9959-14A4-05F05F252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56" y="442844"/>
            <a:ext cx="3029505" cy="712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759DD3-AFEA-0693-D0A3-17B141B790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EA355-5E7F-C4CD-ED6E-1B4E4D96B66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90556" y="4619406"/>
            <a:ext cx="4322513" cy="1655762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50B7E-A910-F9B1-4186-24CD7860E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098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BBA75-57BA-0124-0AD8-D3A14CD1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1 slide number">
            <a:extLst>
              <a:ext uri="{FF2B5EF4-FFF2-40B4-BE49-F238E27FC236}">
                <a16:creationId xmlns:a16="http://schemas.microsoft.com/office/drawing/2014/main" id="{CF0DF140-8672-7E6F-D283-937682602189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1 slide title">
            <a:extLst>
              <a:ext uri="{FF2B5EF4-FFF2-40B4-BE49-F238E27FC236}">
                <a16:creationId xmlns:a16="http://schemas.microsoft.com/office/drawing/2014/main" id="{D661478D-4E6D-7850-C0B3-B7C389198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2 slide number">
            <a:extLst>
              <a:ext uri="{FF2B5EF4-FFF2-40B4-BE49-F238E27FC236}">
                <a16:creationId xmlns:a16="http://schemas.microsoft.com/office/drawing/2014/main" id="{08F986E5-9734-03EE-7B00-C157351D6B24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2 slide title">
            <a:extLst>
              <a:ext uri="{FF2B5EF4-FFF2-40B4-BE49-F238E27FC236}">
                <a16:creationId xmlns:a16="http://schemas.microsoft.com/office/drawing/2014/main" id="{7F4513BB-0CA9-E66D-805E-A92B83B4039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3 slide number">
            <a:extLst>
              <a:ext uri="{FF2B5EF4-FFF2-40B4-BE49-F238E27FC236}">
                <a16:creationId xmlns:a16="http://schemas.microsoft.com/office/drawing/2014/main" id="{E6A6FA30-A3E6-BD5F-CEED-62D5C7382274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3 slide title">
            <a:extLst>
              <a:ext uri="{FF2B5EF4-FFF2-40B4-BE49-F238E27FC236}">
                <a16:creationId xmlns:a16="http://schemas.microsoft.com/office/drawing/2014/main" id="{6F8DCC63-43C2-1F2A-8654-C83241073D6C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4 slide number">
            <a:extLst>
              <a:ext uri="{FF2B5EF4-FFF2-40B4-BE49-F238E27FC236}">
                <a16:creationId xmlns:a16="http://schemas.microsoft.com/office/drawing/2014/main" id="{B6975DEB-811C-7356-46A2-52A1DCBB1CF2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4 slide title">
            <a:extLst>
              <a:ext uri="{FF2B5EF4-FFF2-40B4-BE49-F238E27FC236}">
                <a16:creationId xmlns:a16="http://schemas.microsoft.com/office/drawing/2014/main" id="{DA90D2AB-A14A-8960-A6A3-835FCEBF9025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5 slide number">
            <a:extLst>
              <a:ext uri="{FF2B5EF4-FFF2-40B4-BE49-F238E27FC236}">
                <a16:creationId xmlns:a16="http://schemas.microsoft.com/office/drawing/2014/main" id="{D4621CF7-3039-8845-BED0-935EC932C694}"/>
              </a:ext>
            </a:extLst>
          </p:cNvPr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5 slide title">
            <a:extLst>
              <a:ext uri="{FF2B5EF4-FFF2-40B4-BE49-F238E27FC236}">
                <a16:creationId xmlns:a16="http://schemas.microsoft.com/office/drawing/2014/main" id="{AE902877-F3FE-2AF9-4191-7288AE4407CE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6 slide number">
            <a:extLst>
              <a:ext uri="{FF2B5EF4-FFF2-40B4-BE49-F238E27FC236}">
                <a16:creationId xmlns:a16="http://schemas.microsoft.com/office/drawing/2014/main" id="{43C42E49-957F-5E92-1F88-36D72D9A5CDF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6 slide title">
            <a:extLst>
              <a:ext uri="{FF2B5EF4-FFF2-40B4-BE49-F238E27FC236}">
                <a16:creationId xmlns:a16="http://schemas.microsoft.com/office/drawing/2014/main" id="{14EEA043-C609-4D07-16BF-2FDAE37C429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445E5F1-5A91-F64E-7263-191EBCEE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45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E8240-7A71-0AFC-145F-5E738F2A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F4C30-3E1A-BC73-3DC4-48416FA1F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27847-C617-8000-EC5D-BE2E5558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53D3-0B88-70D9-3D11-83537EAAE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AC9E0-05A0-872A-420F-E5C993D7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81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E1048702-176E-60DA-A7CD-180E7C76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body main">
            <a:extLst>
              <a:ext uri="{FF2B5EF4-FFF2-40B4-BE49-F238E27FC236}">
                <a16:creationId xmlns:a16="http://schemas.microsoft.com/office/drawing/2014/main" id="{6ADFE73B-2FE9-57BA-40C3-3D4A394D1A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1 number">
            <a:extLst>
              <a:ext uri="{FF2B5EF4-FFF2-40B4-BE49-F238E27FC236}">
                <a16:creationId xmlns:a16="http://schemas.microsoft.com/office/drawing/2014/main" id="{27F5E00E-D58C-3B2B-95DD-398DECAA7653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1 heading">
            <a:extLst>
              <a:ext uri="{FF2B5EF4-FFF2-40B4-BE49-F238E27FC236}">
                <a16:creationId xmlns:a16="http://schemas.microsoft.com/office/drawing/2014/main" id="{5DEDC822-820C-A6F5-FDDD-277EE71DE9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1 body">
            <a:extLst>
              <a:ext uri="{FF2B5EF4-FFF2-40B4-BE49-F238E27FC236}">
                <a16:creationId xmlns:a16="http://schemas.microsoft.com/office/drawing/2014/main" id="{9A75A7F0-3AA5-51ED-B554-06E9EBBEDBB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2 number">
            <a:extLst>
              <a:ext uri="{FF2B5EF4-FFF2-40B4-BE49-F238E27FC236}">
                <a16:creationId xmlns:a16="http://schemas.microsoft.com/office/drawing/2014/main" id="{3721CD89-35E4-FC70-1733-2E3D3ED1C886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2 heading">
            <a:extLst>
              <a:ext uri="{FF2B5EF4-FFF2-40B4-BE49-F238E27FC236}">
                <a16:creationId xmlns:a16="http://schemas.microsoft.com/office/drawing/2014/main" id="{E5131786-9F88-7E1A-5B11-6FA83F97E7C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2 body">
            <a:extLst>
              <a:ext uri="{FF2B5EF4-FFF2-40B4-BE49-F238E27FC236}">
                <a16:creationId xmlns:a16="http://schemas.microsoft.com/office/drawing/2014/main" id="{82F1BBB3-D3AD-88B8-70A7-1A03A9B9B53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3 number">
            <a:extLst>
              <a:ext uri="{FF2B5EF4-FFF2-40B4-BE49-F238E27FC236}">
                <a16:creationId xmlns:a16="http://schemas.microsoft.com/office/drawing/2014/main" id="{18D363D9-A9F7-8AB9-CC81-A5A40B6920F9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3 heading">
            <a:extLst>
              <a:ext uri="{FF2B5EF4-FFF2-40B4-BE49-F238E27FC236}">
                <a16:creationId xmlns:a16="http://schemas.microsoft.com/office/drawing/2014/main" id="{5FDD1922-E152-6C0A-9605-29592F0B9AB0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3 body">
            <a:extLst>
              <a:ext uri="{FF2B5EF4-FFF2-40B4-BE49-F238E27FC236}">
                <a16:creationId xmlns:a16="http://schemas.microsoft.com/office/drawing/2014/main" id="{1DBA4A99-F09F-B099-FCF6-E335413176A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4 number">
            <a:extLst>
              <a:ext uri="{FF2B5EF4-FFF2-40B4-BE49-F238E27FC236}">
                <a16:creationId xmlns:a16="http://schemas.microsoft.com/office/drawing/2014/main" id="{E5353437-32C8-0FC1-9519-1DF9DF5ED071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4 heading">
            <a:extLst>
              <a:ext uri="{FF2B5EF4-FFF2-40B4-BE49-F238E27FC236}">
                <a16:creationId xmlns:a16="http://schemas.microsoft.com/office/drawing/2014/main" id="{F5D3EBEB-1B5F-950C-79D7-8E425331B785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4 body">
            <a:extLst>
              <a:ext uri="{FF2B5EF4-FFF2-40B4-BE49-F238E27FC236}">
                <a16:creationId xmlns:a16="http://schemas.microsoft.com/office/drawing/2014/main" id="{5787D5A0-7BE4-EEA4-1610-190FD763554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5 number">
            <a:extLst>
              <a:ext uri="{FF2B5EF4-FFF2-40B4-BE49-F238E27FC236}">
                <a16:creationId xmlns:a16="http://schemas.microsoft.com/office/drawing/2014/main" id="{CEB66C2E-1B4C-9A6E-4835-913FA2242EC2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5 heading">
            <a:extLst>
              <a:ext uri="{FF2B5EF4-FFF2-40B4-BE49-F238E27FC236}">
                <a16:creationId xmlns:a16="http://schemas.microsoft.com/office/drawing/2014/main" id="{8402FD63-BE69-D621-0DBE-07C85722C1AB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5 body">
            <a:extLst>
              <a:ext uri="{FF2B5EF4-FFF2-40B4-BE49-F238E27FC236}">
                <a16:creationId xmlns:a16="http://schemas.microsoft.com/office/drawing/2014/main" id="{14179F93-C120-33D9-B912-28963E0A5073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D8AAEA-60A6-B502-4296-BC5A2265F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0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1135-E6C3-5D0E-1114-1FC4063C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8C0E5-831F-6688-7EF9-984640AB9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DB35B-D71C-D43D-3B44-5D855F56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146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AFED-98AA-0BAC-ADA4-DA8E799B0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B7D6C-3F21-D804-49FC-4A4DF9DBB8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58FB7-35D1-45C2-674C-AD341A446F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40986-C608-F514-296E-D04403E1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7B89A-9B7F-31F3-E6E3-8E8761681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F5901-9EE4-065E-FA35-907C92DD8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7AAE8A0-63FE-8FAF-3A7A-AD55248A364F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096000" y="0"/>
            <a:ext cx="4971393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703FC-56F7-F53A-F356-D9A3F744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7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B4EB2-8BAC-E4CE-BB6C-A98D343B1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7260B-18C3-16F6-D30D-0E24AC831A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97776-9404-819E-16FE-33A287AE3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9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74AC8-341A-449C-855E-DB354752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4BE4A-3B09-59CD-CF38-DC945CF62C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03B0B4A-3D1C-9294-0FA5-110E02620505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FFC825-85DB-BD1E-EC93-36F8BDB672F8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625C89-39EC-D86D-6959-95D815F96363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89E52A-AE6C-A45E-F9EE-023638230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08600" y="-88900"/>
            <a:ext cx="0" cy="7112000"/>
          </a:xfrm>
          <a:prstGeom prst="line">
            <a:avLst/>
          </a:prstGeom>
          <a:ln w="6350">
            <a:solidFill>
              <a:srgbClr val="FFD8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8BFAA0-4665-5B1A-B27A-3D7CA9A06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-114300" y="3276600"/>
            <a:ext cx="5422900" cy="18255"/>
          </a:xfrm>
          <a:prstGeom prst="line">
            <a:avLst/>
          </a:prstGeom>
          <a:ln w="6350">
            <a:solidFill>
              <a:srgbClr val="FFD8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F4883-C42F-0866-AE49-5EB60670F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18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19DD78-7292-B59F-25FA-C1E6FFAE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75" y="552052"/>
            <a:ext cx="3445625" cy="198794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" name="Table Placeholder 9">
            <a:extLst>
              <a:ext uri="{FF2B5EF4-FFF2-40B4-BE49-F238E27FC236}">
                <a16:creationId xmlns:a16="http://schemas.microsoft.com/office/drawing/2014/main" id="{C16C3FDD-6BA1-2F12-147D-118A51B2A56F}"/>
              </a:ext>
            </a:extLst>
          </p:cNvPr>
          <p:cNvGraphicFramePr>
            <a:graphicFrameLocks noGrp="1"/>
          </p:cNvGraphicFramePr>
          <p:nvPr>
            <p:ph type="tbl" sz="quarter" idx="4294967295"/>
            <p:extLst>
              <p:ext uri="{D42A27DB-BD31-4B8C-83A1-F6EECF244321}">
                <p14:modId xmlns:p14="http://schemas.microsoft.com/office/powerpoint/2010/main" val="809857003"/>
              </p:ext>
            </p:extLst>
          </p:nvPr>
        </p:nvGraphicFramePr>
        <p:xfrm>
          <a:off x="4279901" y="659606"/>
          <a:ext cx="6261099" cy="18803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7033">
                  <a:extLst>
                    <a:ext uri="{9D8B030D-6E8A-4147-A177-3AD203B41FA5}">
                      <a16:colId xmlns:a16="http://schemas.microsoft.com/office/drawing/2014/main" val="3032001206"/>
                    </a:ext>
                  </a:extLst>
                </a:gridCol>
                <a:gridCol w="2087033">
                  <a:extLst>
                    <a:ext uri="{9D8B030D-6E8A-4147-A177-3AD203B41FA5}">
                      <a16:colId xmlns:a16="http://schemas.microsoft.com/office/drawing/2014/main" val="3430131421"/>
                    </a:ext>
                  </a:extLst>
                </a:gridCol>
                <a:gridCol w="2087033">
                  <a:extLst>
                    <a:ext uri="{9D8B030D-6E8A-4147-A177-3AD203B41FA5}">
                      <a16:colId xmlns:a16="http://schemas.microsoft.com/office/drawing/2014/main" val="681935696"/>
                    </a:ext>
                  </a:extLst>
                </a:gridCol>
              </a:tblGrid>
              <a:tr h="39239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Heading 1</a:t>
                      </a:r>
                    </a:p>
                  </a:txBody>
                  <a:tcPr anchor="ctr">
                    <a:solidFill>
                      <a:srgbClr val="001E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Heading 2</a:t>
                      </a:r>
                    </a:p>
                  </a:txBody>
                  <a:tcPr anchor="ctr">
                    <a:solidFill>
                      <a:srgbClr val="001E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Heading 3</a:t>
                      </a:r>
                    </a:p>
                  </a:txBody>
                  <a:tcPr anchor="ctr">
                    <a:solidFill>
                      <a:srgbClr val="001E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50210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604909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615090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217303"/>
                  </a:ext>
                </a:extLst>
              </a:tr>
              <a:tr h="37200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1E5F"/>
                        </a:solidFill>
                      </a:endParaRPr>
                    </a:p>
                  </a:txBody>
                  <a:tcPr>
                    <a:solidFill>
                      <a:srgbClr val="B7D3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79726"/>
                  </a:ext>
                </a:extLst>
              </a:tr>
            </a:tbl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0F518B9-84D8-3709-8EC0-05D45CFD4C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4109001"/>
              </p:ext>
            </p:extLst>
          </p:nvPr>
        </p:nvGraphicFramePr>
        <p:xfrm>
          <a:off x="3733800" y="3219450"/>
          <a:ext cx="3199961" cy="3130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854179-AE84-1F13-3DC8-7E1160E898FF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560314168"/>
              </p:ext>
            </p:extLst>
          </p:nvPr>
        </p:nvGraphicFramePr>
        <p:xfrm>
          <a:off x="7137501" y="3112295"/>
          <a:ext cx="3403499" cy="3362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E2CCB9-338F-18A9-8A86-922CDAD9F6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A7562-078F-0443-99CB-13A7936AC4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3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4e17f4-cf11-4ce2-b3ef-5de76bf4ce41}" enabled="0" method="" siteId="{374e17f4-cf11-4ce2-b3ef-5de76bf4ce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43</Words>
  <Application>Microsoft Macintosh PowerPoint</Application>
  <PresentationFormat>Widescreen</PresentationFormat>
  <Paragraphs>30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of Rochester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>University of Rochester</cp:keywords>
  <dc:description/>
  <cp:lastModifiedBy>Bonomo, Mary</cp:lastModifiedBy>
  <cp:revision>8</cp:revision>
  <dcterms:created xsi:type="dcterms:W3CDTF">2025-09-12T14:34:27Z</dcterms:created>
  <dcterms:modified xsi:type="dcterms:W3CDTF">2025-09-30T21:50:10Z</dcterms:modified>
  <cp:category/>
</cp:coreProperties>
</file>