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7" r:id="rId2"/>
    <p:sldId id="257" r:id="rId3"/>
    <p:sldId id="272" r:id="rId4"/>
    <p:sldId id="268" r:id="rId5"/>
    <p:sldId id="270" r:id="rId6"/>
    <p:sldId id="266" r:id="rId7"/>
    <p:sldId id="258" r:id="rId8"/>
    <p:sldId id="259" r:id="rId9"/>
    <p:sldId id="269" r:id="rId10"/>
    <p:sldId id="271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E5F"/>
    <a:srgbClr val="0050FF"/>
    <a:srgbClr val="FFD82D"/>
    <a:srgbClr val="FFD8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5DFF05-06C2-3843-4484-623A1807F062}" v="1" dt="2025-09-30T18:42:20.201"/>
    <p1510:client id="{80FEB833-7210-6A4D-A023-EE517D6D433F}" v="9" dt="2025-09-30T21:39:00.0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280"/>
    <p:restoredTop sz="94726"/>
  </p:normalViewPr>
  <p:slideViewPr>
    <p:cSldViewPr snapToGrid="0">
      <p:cViewPr varScale="1">
        <p:scale>
          <a:sx n="91" d="100"/>
          <a:sy n="91" d="100"/>
        </p:scale>
        <p:origin x="216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ennermann, Ewa" userId="S::ezennerm@ur.rochester.edu::66c689db-685f-4bef-9b33-86213bd7a43b" providerId="AD" clId="Web-{4E5DFF05-06C2-3843-4484-623A1807F062}"/>
    <pc:docChg chg="modSld">
      <pc:chgData name="Zennermann, Ewa" userId="S::ezennerm@ur.rochester.edu::66c689db-685f-4bef-9b33-86213bd7a43b" providerId="AD" clId="Web-{4E5DFF05-06C2-3843-4484-623A1807F062}" dt="2025-09-30T18:42:20.201" v="0"/>
      <pc:docMkLst>
        <pc:docMk/>
      </pc:docMkLst>
      <pc:sldChg chg="modSp">
        <pc:chgData name="Zennermann, Ewa" userId="S::ezennerm@ur.rochester.edu::66c689db-685f-4bef-9b33-86213bd7a43b" providerId="AD" clId="Web-{4E5DFF05-06C2-3843-4484-623A1807F062}" dt="2025-09-30T18:42:20.201" v="0"/>
        <pc:sldMkLst>
          <pc:docMk/>
          <pc:sldMk cId="3065815953" sldId="264"/>
        </pc:sldMkLst>
        <pc:spChg chg="ord">
          <ac:chgData name="Zennermann, Ewa" userId="S::ezennerm@ur.rochester.edu::66c689db-685f-4bef-9b33-86213bd7a43b" providerId="AD" clId="Web-{4E5DFF05-06C2-3843-4484-623A1807F062}" dt="2025-09-30T18:42:20.201" v="0"/>
          <ac:spMkLst>
            <pc:docMk/>
            <pc:sldMk cId="3065815953" sldId="264"/>
            <ac:spMk id="4" creationId="{A6A0F414-B2AA-274B-6D7D-EAA728933C2A}"/>
          </ac:spMkLst>
        </pc:spChg>
      </pc:sldChg>
    </pc:docChg>
  </pc:docChgLst>
  <pc:docChgLst>
    <pc:chgData name="Bonomo, Mary" userId="bbde8baa-0a1b-45a5-96ea-acf341038a35" providerId="ADAL" clId="{80FEB833-7210-6A4D-A023-EE517D6D433F}"/>
    <pc:docChg chg="undo custSel modMainMaster">
      <pc:chgData name="Bonomo, Mary" userId="bbde8baa-0a1b-45a5-96ea-acf341038a35" providerId="ADAL" clId="{80FEB833-7210-6A4D-A023-EE517D6D433F}" dt="2025-09-30T21:40:16.580" v="12" actId="13244"/>
      <pc:docMkLst>
        <pc:docMk/>
      </pc:docMkLst>
      <pc:sldMasterChg chg="modSldLayout">
        <pc:chgData name="Bonomo, Mary" userId="bbde8baa-0a1b-45a5-96ea-acf341038a35" providerId="ADAL" clId="{80FEB833-7210-6A4D-A023-EE517D6D433F}" dt="2025-09-30T21:40:16.580" v="12" actId="13244"/>
        <pc:sldMasterMkLst>
          <pc:docMk/>
          <pc:sldMasterMk cId="3253002748" sldId="2147483648"/>
        </pc:sldMasterMkLst>
        <pc:sldLayoutChg chg="modSp">
          <pc:chgData name="Bonomo, Mary" userId="bbde8baa-0a1b-45a5-96ea-acf341038a35" providerId="ADAL" clId="{80FEB833-7210-6A4D-A023-EE517D6D433F}" dt="2025-09-30T21:38:41.467" v="7" actId="207"/>
          <pc:sldLayoutMkLst>
            <pc:docMk/>
            <pc:sldMasterMk cId="3253002748" sldId="2147483648"/>
            <pc:sldLayoutMk cId="1462814617" sldId="2147483660"/>
          </pc:sldLayoutMkLst>
          <pc:spChg chg="mod">
            <ac:chgData name="Bonomo, Mary" userId="bbde8baa-0a1b-45a5-96ea-acf341038a35" providerId="ADAL" clId="{80FEB833-7210-6A4D-A023-EE517D6D433F}" dt="2025-09-30T21:38:41.467" v="7" actId="207"/>
            <ac:spMkLst>
              <pc:docMk/>
              <pc:sldMasterMk cId="3253002748" sldId="2147483648"/>
              <pc:sldLayoutMk cId="1462814617" sldId="2147483660"/>
              <ac:spMk id="6" creationId="{3B80DBCF-B013-3250-304D-A0EB7FEB953E}"/>
            </ac:spMkLst>
          </pc:spChg>
        </pc:sldLayoutChg>
        <pc:sldLayoutChg chg="modSp">
          <pc:chgData name="Bonomo, Mary" userId="bbde8baa-0a1b-45a5-96ea-acf341038a35" providerId="ADAL" clId="{80FEB833-7210-6A4D-A023-EE517D6D433F}" dt="2025-09-30T21:38:29.796" v="3" actId="207"/>
          <pc:sldLayoutMkLst>
            <pc:docMk/>
            <pc:sldMasterMk cId="3253002748" sldId="2147483648"/>
            <pc:sldLayoutMk cId="3277461528" sldId="2147483664"/>
          </pc:sldLayoutMkLst>
          <pc:spChg chg="mod">
            <ac:chgData name="Bonomo, Mary" userId="bbde8baa-0a1b-45a5-96ea-acf341038a35" providerId="ADAL" clId="{80FEB833-7210-6A4D-A023-EE517D6D433F}" dt="2025-09-30T21:38:29.796" v="3" actId="207"/>
            <ac:spMkLst>
              <pc:docMk/>
              <pc:sldMasterMk cId="3253002748" sldId="2147483648"/>
              <pc:sldLayoutMk cId="3277461528" sldId="2147483664"/>
              <ac:spMk id="4" creationId="{577BA57E-6338-ACC6-F883-447FD34AFCC6}"/>
            </ac:spMkLst>
          </pc:spChg>
        </pc:sldLayoutChg>
        <pc:sldLayoutChg chg="modSp">
          <pc:chgData name="Bonomo, Mary" userId="bbde8baa-0a1b-45a5-96ea-acf341038a35" providerId="ADAL" clId="{80FEB833-7210-6A4D-A023-EE517D6D433F}" dt="2025-09-30T21:39:00.010" v="10" actId="207"/>
          <pc:sldLayoutMkLst>
            <pc:docMk/>
            <pc:sldMasterMk cId="3253002748" sldId="2147483648"/>
            <pc:sldLayoutMk cId="3022202613" sldId="2147483666"/>
          </pc:sldLayoutMkLst>
          <pc:spChg chg="mod">
            <ac:chgData name="Bonomo, Mary" userId="bbde8baa-0a1b-45a5-96ea-acf341038a35" providerId="ADAL" clId="{80FEB833-7210-6A4D-A023-EE517D6D433F}" dt="2025-09-30T21:39:00.010" v="10" actId="207"/>
            <ac:spMkLst>
              <pc:docMk/>
              <pc:sldMasterMk cId="3253002748" sldId="2147483648"/>
              <pc:sldLayoutMk cId="3022202613" sldId="2147483666"/>
              <ac:spMk id="6" creationId="{3B80DBCF-B013-3250-304D-A0EB7FEB953E}"/>
            </ac:spMkLst>
          </pc:spChg>
        </pc:sldLayoutChg>
        <pc:sldLayoutChg chg="modSp">
          <pc:chgData name="Bonomo, Mary" userId="bbde8baa-0a1b-45a5-96ea-acf341038a35" providerId="ADAL" clId="{80FEB833-7210-6A4D-A023-EE517D6D433F}" dt="2025-09-30T21:38:49.772" v="9" actId="207"/>
          <pc:sldLayoutMkLst>
            <pc:docMk/>
            <pc:sldMasterMk cId="3253002748" sldId="2147483648"/>
            <pc:sldLayoutMk cId="1244137265" sldId="2147483667"/>
          </pc:sldLayoutMkLst>
          <pc:spChg chg="mod">
            <ac:chgData name="Bonomo, Mary" userId="bbde8baa-0a1b-45a5-96ea-acf341038a35" providerId="ADAL" clId="{80FEB833-7210-6A4D-A023-EE517D6D433F}" dt="2025-09-30T21:38:49.772" v="9" actId="207"/>
            <ac:spMkLst>
              <pc:docMk/>
              <pc:sldMasterMk cId="3253002748" sldId="2147483648"/>
              <pc:sldLayoutMk cId="1244137265" sldId="2147483667"/>
              <ac:spMk id="6" creationId="{3B80DBCF-B013-3250-304D-A0EB7FEB953E}"/>
            </ac:spMkLst>
          </pc:spChg>
        </pc:sldLayoutChg>
        <pc:sldLayoutChg chg="modSp mod">
          <pc:chgData name="Bonomo, Mary" userId="bbde8baa-0a1b-45a5-96ea-acf341038a35" providerId="ADAL" clId="{80FEB833-7210-6A4D-A023-EE517D6D433F}" dt="2025-09-30T21:40:16.580" v="12" actId="13244"/>
          <pc:sldLayoutMkLst>
            <pc:docMk/>
            <pc:sldMasterMk cId="3253002748" sldId="2147483648"/>
            <pc:sldLayoutMk cId="70059656" sldId="2147483669"/>
          </pc:sldLayoutMkLst>
          <pc:spChg chg="mod">
            <ac:chgData name="Bonomo, Mary" userId="bbde8baa-0a1b-45a5-96ea-acf341038a35" providerId="ADAL" clId="{80FEB833-7210-6A4D-A023-EE517D6D433F}" dt="2025-09-30T21:38:18.409" v="1" actId="207"/>
            <ac:spMkLst>
              <pc:docMk/>
              <pc:sldMasterMk cId="3253002748" sldId="2147483648"/>
              <pc:sldLayoutMk cId="70059656" sldId="2147483669"/>
              <ac:spMk id="4" creationId="{6A44619F-638D-F276-62E2-7114E8DED26E}"/>
            </ac:spMkLst>
          </pc:spChg>
          <pc:picChg chg="ord">
            <ac:chgData name="Bonomo, Mary" userId="bbde8baa-0a1b-45a5-96ea-acf341038a35" providerId="ADAL" clId="{80FEB833-7210-6A4D-A023-EE517D6D433F}" dt="2025-09-30T21:40:16.580" v="12" actId="13244"/>
            <ac:picMkLst>
              <pc:docMk/>
              <pc:sldMasterMk cId="3253002748" sldId="2147483648"/>
              <pc:sldLayoutMk cId="70059656" sldId="2147483669"/>
              <ac:picMk id="8" creationId="{795D8636-FFDC-CED0-BE97-C6515FB0B3BF}"/>
            </ac:picMkLst>
          </pc:picChg>
        </pc:sldLayoutChg>
        <pc:sldLayoutChg chg="modSp mod">
          <pc:chgData name="Bonomo, Mary" userId="bbde8baa-0a1b-45a5-96ea-acf341038a35" providerId="ADAL" clId="{80FEB833-7210-6A4D-A023-EE517D6D433F}" dt="2025-09-30T21:38:36.442" v="6" actId="207"/>
          <pc:sldLayoutMkLst>
            <pc:docMk/>
            <pc:sldMasterMk cId="3253002748" sldId="2147483648"/>
            <pc:sldLayoutMk cId="1407295132" sldId="2147483671"/>
          </pc:sldLayoutMkLst>
          <pc:spChg chg="mod">
            <ac:chgData name="Bonomo, Mary" userId="bbde8baa-0a1b-45a5-96ea-acf341038a35" providerId="ADAL" clId="{80FEB833-7210-6A4D-A023-EE517D6D433F}" dt="2025-09-30T21:38:36.442" v="6" actId="207"/>
            <ac:spMkLst>
              <pc:docMk/>
              <pc:sldMasterMk cId="3253002748" sldId="2147483648"/>
              <pc:sldLayoutMk cId="1407295132" sldId="2147483671"/>
              <ac:spMk id="4" creationId="{6427A3B4-2B19-7576-B42F-5272C42BB2B9}"/>
            </ac:spMkLst>
          </pc:spChg>
          <pc:picChg chg="mod">
            <ac:chgData name="Bonomo, Mary" userId="bbde8baa-0a1b-45a5-96ea-acf341038a35" providerId="ADAL" clId="{80FEB833-7210-6A4D-A023-EE517D6D433F}" dt="2025-09-30T21:38:33.807" v="5" actId="1076"/>
            <ac:picMkLst>
              <pc:docMk/>
              <pc:sldMasterMk cId="3253002748" sldId="2147483648"/>
              <pc:sldLayoutMk cId="1407295132" sldId="2147483671"/>
              <ac:picMk id="9" creationId="{05C30AFB-0E47-A4B2-C133-BEE03D21EEBB}"/>
            </ac:picMkLst>
          </pc:picChg>
        </pc:sldLayoutChg>
        <pc:sldLayoutChg chg="modSp">
          <pc:chgData name="Bonomo, Mary" userId="bbde8baa-0a1b-45a5-96ea-acf341038a35" providerId="ADAL" clId="{80FEB833-7210-6A4D-A023-EE517D6D433F}" dt="2025-09-30T21:38:24.931" v="2" actId="207"/>
          <pc:sldLayoutMkLst>
            <pc:docMk/>
            <pc:sldMasterMk cId="3253002748" sldId="2147483648"/>
            <pc:sldLayoutMk cId="1870583179" sldId="2147483672"/>
          </pc:sldLayoutMkLst>
          <pc:spChg chg="mod">
            <ac:chgData name="Bonomo, Mary" userId="bbde8baa-0a1b-45a5-96ea-acf341038a35" providerId="ADAL" clId="{80FEB833-7210-6A4D-A023-EE517D6D433F}" dt="2025-09-30T21:38:24.931" v="2" actId="207"/>
            <ac:spMkLst>
              <pc:docMk/>
              <pc:sldMasterMk cId="3253002748" sldId="2147483648"/>
              <pc:sldLayoutMk cId="1870583179" sldId="2147483672"/>
              <ac:spMk id="4" creationId="{36D6B1B8-EB39-7210-8C88-799225564D40}"/>
            </ac:spMkLst>
          </pc:spChg>
        </pc:sldLayoutChg>
        <pc:sldLayoutChg chg="modSp">
          <pc:chgData name="Bonomo, Mary" userId="bbde8baa-0a1b-45a5-96ea-acf341038a35" providerId="ADAL" clId="{80FEB833-7210-6A4D-A023-EE517D6D433F}" dt="2025-09-30T21:38:45.623" v="8" actId="207"/>
          <pc:sldLayoutMkLst>
            <pc:docMk/>
            <pc:sldMasterMk cId="3253002748" sldId="2147483648"/>
            <pc:sldLayoutMk cId="505906622" sldId="2147483673"/>
          </pc:sldLayoutMkLst>
          <pc:spChg chg="mod">
            <ac:chgData name="Bonomo, Mary" userId="bbde8baa-0a1b-45a5-96ea-acf341038a35" providerId="ADAL" clId="{80FEB833-7210-6A4D-A023-EE517D6D433F}" dt="2025-09-30T21:38:45.623" v="8" actId="207"/>
            <ac:spMkLst>
              <pc:docMk/>
              <pc:sldMasterMk cId="3253002748" sldId="2147483648"/>
              <pc:sldLayoutMk cId="505906622" sldId="2147483673"/>
              <ac:spMk id="6" creationId="{3B80DBCF-B013-3250-304D-A0EB7FEB953E}"/>
            </ac:spMkLst>
          </pc:spChg>
        </pc:sldLayoutChg>
      </pc:sldMasterChg>
    </pc:docChg>
  </pc:docChgLst>
  <pc:docChgLst>
    <pc:chgData name="Zennermann, Ewa" userId="66c689db-685f-4bef-9b33-86213bd7a43b" providerId="ADAL" clId="{799B6781-B693-D443-8103-16FF0E4E1E47}"/>
    <pc:docChg chg="modSld modMainMaster">
      <pc:chgData name="Zennermann, Ewa" userId="66c689db-685f-4bef-9b33-86213bd7a43b" providerId="ADAL" clId="{799B6781-B693-D443-8103-16FF0E4E1E47}" dt="2025-09-30T20:07:37.490" v="27" actId="13244"/>
      <pc:docMkLst>
        <pc:docMk/>
      </pc:docMkLst>
      <pc:sldChg chg="modSp mod">
        <pc:chgData name="Zennermann, Ewa" userId="66c689db-685f-4bef-9b33-86213bd7a43b" providerId="ADAL" clId="{799B6781-B693-D443-8103-16FF0E4E1E47}" dt="2025-09-30T19:57:03.539" v="11" actId="962"/>
        <pc:sldMkLst>
          <pc:docMk/>
          <pc:sldMk cId="1913793287" sldId="257"/>
        </pc:sldMkLst>
        <pc:picChg chg="mod">
          <ac:chgData name="Zennermann, Ewa" userId="66c689db-685f-4bef-9b33-86213bd7a43b" providerId="ADAL" clId="{799B6781-B693-D443-8103-16FF0E4E1E47}" dt="2025-09-30T19:57:03.539" v="11" actId="962"/>
          <ac:picMkLst>
            <pc:docMk/>
            <pc:sldMk cId="1913793287" sldId="257"/>
            <ac:picMk id="4" creationId="{2FED5C3D-846A-0B95-5E92-7C2DF59AB8D6}"/>
          </ac:picMkLst>
        </pc:picChg>
      </pc:sldChg>
      <pc:sldChg chg="modSp mod">
        <pc:chgData name="Zennermann, Ewa" userId="66c689db-685f-4bef-9b33-86213bd7a43b" providerId="ADAL" clId="{799B6781-B693-D443-8103-16FF0E4E1E47}" dt="2025-09-30T19:58:08.943" v="19" actId="962"/>
        <pc:sldMkLst>
          <pc:docMk/>
          <pc:sldMk cId="3378465883" sldId="258"/>
        </pc:sldMkLst>
        <pc:picChg chg="mod">
          <ac:chgData name="Zennermann, Ewa" userId="66c689db-685f-4bef-9b33-86213bd7a43b" providerId="ADAL" clId="{799B6781-B693-D443-8103-16FF0E4E1E47}" dt="2025-09-30T19:58:08.943" v="19" actId="962"/>
          <ac:picMkLst>
            <pc:docMk/>
            <pc:sldMk cId="3378465883" sldId="258"/>
            <ac:picMk id="9" creationId="{78B7C0E0-37DA-F28A-EBE9-4B1A3D767D6A}"/>
          </ac:picMkLst>
        </pc:picChg>
      </pc:sldChg>
      <pc:sldChg chg="modSp mod">
        <pc:chgData name="Zennermann, Ewa" userId="66c689db-685f-4bef-9b33-86213bd7a43b" providerId="ADAL" clId="{799B6781-B693-D443-8103-16FF0E4E1E47}" dt="2025-09-30T19:58:28.025" v="23" actId="962"/>
        <pc:sldMkLst>
          <pc:docMk/>
          <pc:sldMk cId="2605799556" sldId="259"/>
        </pc:sldMkLst>
        <pc:picChg chg="mod">
          <ac:chgData name="Zennermann, Ewa" userId="66c689db-685f-4bef-9b33-86213bd7a43b" providerId="ADAL" clId="{799B6781-B693-D443-8103-16FF0E4E1E47}" dt="2025-09-30T19:58:28.025" v="23" actId="962"/>
          <ac:picMkLst>
            <pc:docMk/>
            <pc:sldMk cId="2605799556" sldId="259"/>
            <ac:picMk id="6" creationId="{40111099-C0E8-5098-5233-51732F9330AC}"/>
          </ac:picMkLst>
        </pc:picChg>
      </pc:sldChg>
      <pc:sldChg chg="modSp mod">
        <pc:chgData name="Zennermann, Ewa" userId="66c689db-685f-4bef-9b33-86213bd7a43b" providerId="ADAL" clId="{799B6781-B693-D443-8103-16FF0E4E1E47}" dt="2025-09-30T19:58:57.928" v="24" actId="1076"/>
        <pc:sldMkLst>
          <pc:docMk/>
          <pc:sldMk cId="3334268156" sldId="262"/>
        </pc:sldMkLst>
        <pc:spChg chg="mod">
          <ac:chgData name="Zennermann, Ewa" userId="66c689db-685f-4bef-9b33-86213bd7a43b" providerId="ADAL" clId="{799B6781-B693-D443-8103-16FF0E4E1E47}" dt="2025-09-30T19:58:57.928" v="24" actId="1076"/>
          <ac:spMkLst>
            <pc:docMk/>
            <pc:sldMk cId="3334268156" sldId="262"/>
            <ac:spMk id="4" creationId="{1DC6B857-48F4-EAD7-F41F-9DD33B18BE63}"/>
          </ac:spMkLst>
        </pc:spChg>
      </pc:sldChg>
      <pc:sldChg chg="modSp mod">
        <pc:chgData name="Zennermann, Ewa" userId="66c689db-685f-4bef-9b33-86213bd7a43b" providerId="ADAL" clId="{799B6781-B693-D443-8103-16FF0E4E1E47}" dt="2025-09-30T19:59:22.187" v="25" actId="13244"/>
        <pc:sldMkLst>
          <pc:docMk/>
          <pc:sldMk cId="3006016698" sldId="263"/>
        </pc:sldMkLst>
        <pc:spChg chg="ord">
          <ac:chgData name="Zennermann, Ewa" userId="66c689db-685f-4bef-9b33-86213bd7a43b" providerId="ADAL" clId="{799B6781-B693-D443-8103-16FF0E4E1E47}" dt="2025-09-30T19:59:22.187" v="25" actId="13244"/>
          <ac:spMkLst>
            <pc:docMk/>
            <pc:sldMk cId="3006016698" sldId="263"/>
            <ac:spMk id="5" creationId="{4D52DF5B-B5FE-B6FC-45F6-A414AF8B6A57}"/>
          </ac:spMkLst>
        </pc:spChg>
      </pc:sldChg>
      <pc:sldChg chg="modSp mod">
        <pc:chgData name="Zennermann, Ewa" userId="66c689db-685f-4bef-9b33-86213bd7a43b" providerId="ADAL" clId="{799B6781-B693-D443-8103-16FF0E4E1E47}" dt="2025-09-30T19:57:34.183" v="15" actId="962"/>
        <pc:sldMkLst>
          <pc:docMk/>
          <pc:sldMk cId="2778040922" sldId="272"/>
        </pc:sldMkLst>
        <pc:picChg chg="mod">
          <ac:chgData name="Zennermann, Ewa" userId="66c689db-685f-4bef-9b33-86213bd7a43b" providerId="ADAL" clId="{799B6781-B693-D443-8103-16FF0E4E1E47}" dt="2025-09-30T19:57:34.183" v="15" actId="962"/>
          <ac:picMkLst>
            <pc:docMk/>
            <pc:sldMk cId="2778040922" sldId="272"/>
            <ac:picMk id="5" creationId="{6A052BB5-CDDA-1A4C-DD7C-8618404F4D76}"/>
          </ac:picMkLst>
        </pc:picChg>
      </pc:sldChg>
      <pc:sldMasterChg chg="modSldLayout">
        <pc:chgData name="Zennermann, Ewa" userId="66c689db-685f-4bef-9b33-86213bd7a43b" providerId="ADAL" clId="{799B6781-B693-D443-8103-16FF0E4E1E47}" dt="2025-09-30T20:07:37.490" v="27" actId="13244"/>
        <pc:sldMasterMkLst>
          <pc:docMk/>
          <pc:sldMasterMk cId="3253002748" sldId="2147483648"/>
        </pc:sldMasterMkLst>
        <pc:sldLayoutChg chg="modSp mod">
          <pc:chgData name="Zennermann, Ewa" userId="66c689db-685f-4bef-9b33-86213bd7a43b" providerId="ADAL" clId="{799B6781-B693-D443-8103-16FF0E4E1E47}" dt="2025-09-30T19:54:14.618" v="3" actId="13244"/>
          <pc:sldLayoutMkLst>
            <pc:docMk/>
            <pc:sldMasterMk cId="3253002748" sldId="2147483648"/>
            <pc:sldLayoutMk cId="3952427275" sldId="2147483649"/>
          </pc:sldLayoutMkLst>
          <pc:picChg chg="ord">
            <ac:chgData name="Zennermann, Ewa" userId="66c689db-685f-4bef-9b33-86213bd7a43b" providerId="ADAL" clId="{799B6781-B693-D443-8103-16FF0E4E1E47}" dt="2025-09-30T19:54:14.618" v="3" actId="13244"/>
            <ac:picMkLst>
              <pc:docMk/>
              <pc:sldMasterMk cId="3253002748" sldId="2147483648"/>
              <pc:sldLayoutMk cId="3952427275" sldId="2147483649"/>
              <ac:picMk id="8" creationId="{795D8636-FFDC-CED0-BE97-C6515FB0B3BF}"/>
            </ac:picMkLst>
          </pc:picChg>
        </pc:sldLayoutChg>
        <pc:sldLayoutChg chg="modSp mod">
          <pc:chgData name="Zennermann, Ewa" userId="66c689db-685f-4bef-9b33-86213bd7a43b" providerId="ADAL" clId="{799B6781-B693-D443-8103-16FF0E4E1E47}" dt="2025-09-30T20:07:37.490" v="27" actId="13244"/>
          <pc:sldLayoutMkLst>
            <pc:docMk/>
            <pc:sldMasterMk cId="3253002748" sldId="2147483648"/>
            <pc:sldLayoutMk cId="4031811421" sldId="2147483654"/>
          </pc:sldLayoutMkLst>
          <pc:spChg chg="ord">
            <ac:chgData name="Zennermann, Ewa" userId="66c689db-685f-4bef-9b33-86213bd7a43b" providerId="ADAL" clId="{799B6781-B693-D443-8103-16FF0E4E1E47}" dt="2025-09-30T20:07:37.490" v="27" actId="13244"/>
            <ac:spMkLst>
              <pc:docMk/>
              <pc:sldMasterMk cId="3253002748" sldId="2147483648"/>
              <pc:sldLayoutMk cId="4031811421" sldId="2147483654"/>
              <ac:spMk id="5" creationId="{16B784DC-6E1B-BB0E-4741-BE3223BC59C2}"/>
            </ac:spMkLst>
          </pc:spChg>
        </pc:sldLayoutChg>
        <pc:sldLayoutChg chg="modSp mod">
          <pc:chgData name="Zennermann, Ewa" userId="66c689db-685f-4bef-9b33-86213bd7a43b" providerId="ADAL" clId="{799B6781-B693-D443-8103-16FF0E4E1E47}" dt="2025-09-30T19:54:45.864" v="5" actId="13244"/>
          <pc:sldLayoutMkLst>
            <pc:docMk/>
            <pc:sldMasterMk cId="3253002748" sldId="2147483648"/>
            <pc:sldLayoutMk cId="1462814617" sldId="2147483660"/>
          </pc:sldLayoutMkLst>
          <pc:picChg chg="ord">
            <ac:chgData name="Zennermann, Ewa" userId="66c689db-685f-4bef-9b33-86213bd7a43b" providerId="ADAL" clId="{799B6781-B693-D443-8103-16FF0E4E1E47}" dt="2025-09-30T19:54:45.864" v="5" actId="13244"/>
            <ac:picMkLst>
              <pc:docMk/>
              <pc:sldMasterMk cId="3253002748" sldId="2147483648"/>
              <pc:sldLayoutMk cId="1462814617" sldId="2147483660"/>
              <ac:picMk id="10" creationId="{46C34805-A26A-B0DE-64FD-6C68FE36B41C}"/>
            </ac:picMkLst>
          </pc:picChg>
        </pc:sldLayoutChg>
        <pc:sldLayoutChg chg="modSp mod">
          <pc:chgData name="Zennermann, Ewa" userId="66c689db-685f-4bef-9b33-86213bd7a43b" providerId="ADAL" clId="{799B6781-B693-D443-8103-16FF0E4E1E47}" dt="2025-09-30T20:03:45.703" v="26" actId="13244"/>
          <pc:sldLayoutMkLst>
            <pc:docMk/>
            <pc:sldMasterMk cId="3253002748" sldId="2147483648"/>
            <pc:sldLayoutMk cId="3277461528" sldId="2147483664"/>
          </pc:sldLayoutMkLst>
          <pc:spChg chg="ord">
            <ac:chgData name="Zennermann, Ewa" userId="66c689db-685f-4bef-9b33-86213bd7a43b" providerId="ADAL" clId="{799B6781-B693-D443-8103-16FF0E4E1E47}" dt="2025-09-30T20:03:45.703" v="26" actId="13244"/>
            <ac:spMkLst>
              <pc:docMk/>
              <pc:sldMasterMk cId="3253002748" sldId="2147483648"/>
              <pc:sldLayoutMk cId="3277461528" sldId="2147483664"/>
              <ac:spMk id="4" creationId="{577BA57E-6338-ACC6-F883-447FD34AFCC6}"/>
            </ac:spMkLst>
          </pc:spChg>
          <pc:picChg chg="ord">
            <ac:chgData name="Zennermann, Ewa" userId="66c689db-685f-4bef-9b33-86213bd7a43b" providerId="ADAL" clId="{799B6781-B693-D443-8103-16FF0E4E1E47}" dt="2025-09-30T19:53:33.266" v="1" actId="13244"/>
            <ac:picMkLst>
              <pc:docMk/>
              <pc:sldMasterMk cId="3253002748" sldId="2147483648"/>
              <pc:sldLayoutMk cId="3277461528" sldId="2147483664"/>
              <ac:picMk id="8" creationId="{795D8636-FFDC-CED0-BE97-C6515FB0B3BF}"/>
            </ac:picMkLst>
          </pc:picChg>
        </pc:sldLayoutChg>
        <pc:sldLayoutChg chg="modSp mod">
          <pc:chgData name="Zennermann, Ewa" userId="66c689db-685f-4bef-9b33-86213bd7a43b" providerId="ADAL" clId="{799B6781-B693-D443-8103-16FF0E4E1E47}" dt="2025-09-30T19:54:34.255" v="4" actId="13244"/>
          <pc:sldLayoutMkLst>
            <pc:docMk/>
            <pc:sldMasterMk cId="3253002748" sldId="2147483648"/>
            <pc:sldLayoutMk cId="2958889988" sldId="2147483665"/>
          </pc:sldLayoutMkLst>
          <pc:picChg chg="ord">
            <ac:chgData name="Zennermann, Ewa" userId="66c689db-685f-4bef-9b33-86213bd7a43b" providerId="ADAL" clId="{799B6781-B693-D443-8103-16FF0E4E1E47}" dt="2025-09-30T19:54:34.255" v="4" actId="13244"/>
            <ac:picMkLst>
              <pc:docMk/>
              <pc:sldMasterMk cId="3253002748" sldId="2147483648"/>
              <pc:sldLayoutMk cId="2958889988" sldId="2147483665"/>
              <ac:picMk id="4" creationId="{16CDAA27-EC93-4265-ABAD-553FBADD7559}"/>
            </ac:picMkLst>
          </pc:picChg>
        </pc:sldLayoutChg>
        <pc:sldLayoutChg chg="modSp mod">
          <pc:chgData name="Zennermann, Ewa" userId="66c689db-685f-4bef-9b33-86213bd7a43b" providerId="ADAL" clId="{799B6781-B693-D443-8103-16FF0E4E1E47}" dt="2025-09-30T19:55:33.009" v="7" actId="13244"/>
          <pc:sldLayoutMkLst>
            <pc:docMk/>
            <pc:sldMasterMk cId="3253002748" sldId="2147483648"/>
            <pc:sldLayoutMk cId="3022202613" sldId="2147483666"/>
          </pc:sldLayoutMkLst>
          <pc:spChg chg="ord">
            <ac:chgData name="Zennermann, Ewa" userId="66c689db-685f-4bef-9b33-86213bd7a43b" providerId="ADAL" clId="{799B6781-B693-D443-8103-16FF0E4E1E47}" dt="2025-09-30T19:55:33.009" v="7" actId="13244"/>
            <ac:spMkLst>
              <pc:docMk/>
              <pc:sldMasterMk cId="3253002748" sldId="2147483648"/>
              <pc:sldLayoutMk cId="3022202613" sldId="2147483666"/>
              <ac:spMk id="3" creationId="{CC9B3CF9-3B3D-DD79-F88B-40E255110DEE}"/>
            </ac:spMkLst>
          </pc:spChg>
        </pc:sldLayoutChg>
        <pc:sldLayoutChg chg="modSp mod">
          <pc:chgData name="Zennermann, Ewa" userId="66c689db-685f-4bef-9b33-86213bd7a43b" providerId="ADAL" clId="{799B6781-B693-D443-8103-16FF0E4E1E47}" dt="2025-09-30T19:53:15.773" v="0" actId="13244"/>
          <pc:sldLayoutMkLst>
            <pc:docMk/>
            <pc:sldMasterMk cId="3253002748" sldId="2147483648"/>
            <pc:sldLayoutMk cId="70059656" sldId="2147483669"/>
          </pc:sldLayoutMkLst>
          <pc:picChg chg="ord">
            <ac:chgData name="Zennermann, Ewa" userId="66c689db-685f-4bef-9b33-86213bd7a43b" providerId="ADAL" clId="{799B6781-B693-D443-8103-16FF0E4E1E47}" dt="2025-09-30T19:53:15.773" v="0" actId="13244"/>
            <ac:picMkLst>
              <pc:docMk/>
              <pc:sldMasterMk cId="3253002748" sldId="2147483648"/>
              <pc:sldLayoutMk cId="70059656" sldId="2147483669"/>
              <ac:picMk id="8" creationId="{795D8636-FFDC-CED0-BE97-C6515FB0B3BF}"/>
            </ac:picMkLst>
          </pc:picChg>
        </pc:sldLayoutChg>
        <pc:sldLayoutChg chg="modSp mod">
          <pc:chgData name="Zennermann, Ewa" userId="66c689db-685f-4bef-9b33-86213bd7a43b" providerId="ADAL" clId="{799B6781-B693-D443-8103-16FF0E4E1E47}" dt="2025-09-30T19:53:50.323" v="2" actId="13244"/>
          <pc:sldLayoutMkLst>
            <pc:docMk/>
            <pc:sldMasterMk cId="3253002748" sldId="2147483648"/>
            <pc:sldLayoutMk cId="761064281" sldId="2147483670"/>
          </pc:sldLayoutMkLst>
          <pc:picChg chg="ord">
            <ac:chgData name="Zennermann, Ewa" userId="66c689db-685f-4bef-9b33-86213bd7a43b" providerId="ADAL" clId="{799B6781-B693-D443-8103-16FF0E4E1E47}" dt="2025-09-30T19:53:50.323" v="2" actId="13244"/>
            <ac:picMkLst>
              <pc:docMk/>
              <pc:sldMasterMk cId="3253002748" sldId="2147483648"/>
              <pc:sldLayoutMk cId="761064281" sldId="2147483670"/>
              <ac:picMk id="8" creationId="{795D8636-FFDC-CED0-BE97-C6515FB0B3BF}"/>
            </ac:picMkLst>
          </pc:picChg>
        </pc:sldLayoutChg>
        <pc:sldLayoutChg chg="modSp mod">
          <pc:chgData name="Zennermann, Ewa" userId="66c689db-685f-4bef-9b33-86213bd7a43b" providerId="ADAL" clId="{799B6781-B693-D443-8103-16FF0E4E1E47}" dt="2025-09-30T19:55:14.489" v="6" actId="13244"/>
          <pc:sldLayoutMkLst>
            <pc:docMk/>
            <pc:sldMasterMk cId="3253002748" sldId="2147483648"/>
            <pc:sldLayoutMk cId="505906622" sldId="2147483673"/>
          </pc:sldLayoutMkLst>
          <pc:spChg chg="ord">
            <ac:chgData name="Zennermann, Ewa" userId="66c689db-685f-4bef-9b33-86213bd7a43b" providerId="ADAL" clId="{799B6781-B693-D443-8103-16FF0E4E1E47}" dt="2025-09-30T19:55:14.489" v="6" actId="13244"/>
            <ac:spMkLst>
              <pc:docMk/>
              <pc:sldMasterMk cId="3253002748" sldId="2147483648"/>
              <pc:sldLayoutMk cId="505906622" sldId="2147483673"/>
              <ac:spMk id="2" creationId="{A0CFDE23-91D5-093A-FD75-70E529EFF226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9852F4-D39B-0C73-2FBF-55EF6865FD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CD0969-F3D8-3517-6AE9-BF74280811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5B80A5-3815-2646-B5BC-E002C1BF3582}" type="datetimeFigureOut">
              <a:rPr lang="en-US" smtClean="0"/>
              <a:t>9/30/25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6B738B-45E4-8A68-3751-0767A9E3D9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6BC6A5-74C2-D1CC-3931-6260860462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FC860-E3F2-7147-9C17-4BF791493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383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6C105-869B-554F-86B2-F7B7D7FBF15C}" type="datetimeFigureOut">
              <a:rPr lang="en-US" smtClean="0"/>
              <a:t>9/30/25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783F7-297B-3441-9E65-C9D93D1C7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88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9783F7-297B-3441-9E65-C9D93D1C7D5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27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5C30AFB-0E47-A4B2-C133-BEE03D21E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5D8636-FFDC-CED0-BE97-C6515FB0B3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91805" y="442844"/>
            <a:ext cx="3027007" cy="7122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9552E-1ADB-0E93-26F9-B937B7EFF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556" y="2139731"/>
            <a:ext cx="4912717" cy="23876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>
                <a:solidFill>
                  <a:srgbClr val="001E5F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BDBCC-016C-5EB1-F7D9-F7C7C8CF0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0556" y="4619406"/>
            <a:ext cx="4322513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rgbClr val="001E5F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A44619F-638D-F276-62E2-7114E8DED2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001E5F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5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5C30AFB-0E47-A4B2-C133-BEE03D21E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9552E-1ADB-0E93-26F9-B937B7EFF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556" y="2139731"/>
            <a:ext cx="4912717" cy="23876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>
                <a:solidFill>
                  <a:srgbClr val="001E5F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BDBCC-016C-5EB1-F7D9-F7C7C8CF0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0556" y="4619406"/>
            <a:ext cx="4322513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rgbClr val="001E5F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6D6B1B8-EB39-7210-8C88-799225564D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001E5F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83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5C30AFB-0E47-A4B2-C133-BEE03D21E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5D8636-FFDC-CED0-BE97-C6515FB0B3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91805" y="442844"/>
            <a:ext cx="3027007" cy="7122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9552E-1ADB-0E93-26F9-B937B7EFF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556" y="2139731"/>
            <a:ext cx="4912717" cy="23876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>
                <a:solidFill>
                  <a:srgbClr val="001E5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BDBCC-016C-5EB1-F7D9-F7C7C8CF0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0556" y="4619406"/>
            <a:ext cx="4322513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rgbClr val="001E5F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77BA57E-6338-ACC6-F883-447FD34AF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001E5F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461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5C30AFB-0E47-A4B2-C133-BEE03D21E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9552E-1ADB-0E93-26F9-B937B7EFF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556" y="2139731"/>
            <a:ext cx="4912717" cy="23876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>
                <a:solidFill>
                  <a:srgbClr val="001E5F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BDBCC-016C-5EB1-F7D9-F7C7C8CF0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0556" y="4619406"/>
            <a:ext cx="4322513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rgbClr val="001E5F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427A3B4-2B19-7576-B42F-5272C42BB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001E5F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295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DD6B2A-C175-E778-7311-0D184D298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40"/>
            <a:ext cx="12192000" cy="6858000"/>
          </a:xfrm>
          <a:prstGeom prst="rect">
            <a:avLst/>
          </a:prstGeom>
        </p:spPr>
      </p:pic>
      <p:pic>
        <p:nvPicPr>
          <p:cNvPr id="8" name="Picture 7" descr="A close-up of a logo&#10;&#10;AI-generated content may be incorrect.">
            <a:extLst>
              <a:ext uri="{FF2B5EF4-FFF2-40B4-BE49-F238E27FC236}">
                <a16:creationId xmlns:a16="http://schemas.microsoft.com/office/drawing/2014/main" id="{795D8636-FFDC-CED0-BE97-C6515FB0B3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0556" y="442844"/>
            <a:ext cx="3029505" cy="7122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9552E-1ADB-0E93-26F9-B937B7EFF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556" y="2139731"/>
            <a:ext cx="4912717" cy="23876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BDBCC-016C-5EB1-F7D9-F7C7C8CF0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0556" y="4619406"/>
            <a:ext cx="4322513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rgbClr val="FFD82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CCF431E-97AC-257D-4527-7938BDCC8C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64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DD6B2A-C175-E778-7311-0D184D298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4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9552E-1ADB-0E93-26F9-B937B7EFF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556" y="2139731"/>
            <a:ext cx="4912717" cy="23876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BDBCC-016C-5EB1-F7D9-F7C7C8CF0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0556" y="4619406"/>
            <a:ext cx="4322513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rgbClr val="FFD82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067B6D2-8253-0736-9676-DB3BAF3AFF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014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DD6B2A-C175-E778-7311-0D184D298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40"/>
            <a:ext cx="12192000" cy="6858000"/>
          </a:xfrm>
          <a:prstGeom prst="rect">
            <a:avLst/>
          </a:prstGeom>
        </p:spPr>
      </p:pic>
      <p:pic>
        <p:nvPicPr>
          <p:cNvPr id="8" name="Picture 7" descr="A close-up of a logo&#10;&#10;AI-generated content may be incorrect.">
            <a:extLst>
              <a:ext uri="{FF2B5EF4-FFF2-40B4-BE49-F238E27FC236}">
                <a16:creationId xmlns:a16="http://schemas.microsoft.com/office/drawing/2014/main" id="{795D8636-FFDC-CED0-BE97-C6515FB0B3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0556" y="442844"/>
            <a:ext cx="3029505" cy="7122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9552E-1ADB-0E93-26F9-B937B7EFF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556" y="2139731"/>
            <a:ext cx="4912717" cy="23876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BDBCC-016C-5EB1-F7D9-F7C7C8CF0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0556" y="4619406"/>
            <a:ext cx="4322513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rgbClr val="FFD82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9576267-59E2-3F51-ECA2-A4E40FADBB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42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DD6B2A-C175-E778-7311-0D184D298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4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9552E-1ADB-0E93-26F9-B937B7EFF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556" y="2139731"/>
            <a:ext cx="4912717" cy="23876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BDBCC-016C-5EB1-F7D9-F7C7C8CF0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0556" y="4619406"/>
            <a:ext cx="4322513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rgbClr val="FFD82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1B86CB3-094A-E817-132F-521AACDD48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088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5FB35-BA48-F6F7-E610-F17CA3575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C8FFB-4FBB-EDA4-1914-6BBB4FD5F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275" y="1674415"/>
            <a:ext cx="10515600" cy="39115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8147D-D362-381F-869D-FA4B7D9E2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18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C331F1-64CB-79D7-74A3-0EB8E47BA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43" b="43"/>
          <a:stretch/>
        </p:blipFill>
        <p:spPr>
          <a:xfrm>
            <a:off x="-1" y="0"/>
            <a:ext cx="12192001" cy="68584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CDAA27-EC93-4265-ABAD-553FBADD75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609688" y="988679"/>
            <a:ext cx="972624" cy="12714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FDE23-91D5-093A-FD75-70E529EFF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4612" y="1782502"/>
            <a:ext cx="6042775" cy="2852737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9FA20-489B-F4BF-4573-47F0D0D6F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3748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8541A04-2DA8-BCE6-F371-994039AC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889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C331F1-64CB-79D7-74A3-0EB8E47BA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43" b="43"/>
          <a:stretch/>
        </p:blipFill>
        <p:spPr>
          <a:xfrm>
            <a:off x="-1" y="0"/>
            <a:ext cx="12192001" cy="68584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FDE23-91D5-093A-FD75-70E529EFF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4612" y="1782502"/>
            <a:ext cx="6042775" cy="2852737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9FA20-489B-F4BF-4573-47F0D0D6F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3748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8F4D64E-A9F4-2FEF-5823-90A88ADD8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491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C331F1-64CB-79D7-74A3-0EB8E47BA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" r="3"/>
          <a:stretch/>
        </p:blipFill>
        <p:spPr>
          <a:xfrm>
            <a:off x="-1" y="0"/>
            <a:ext cx="12192001" cy="6858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C34805-A26A-B0DE-64FD-6C68FE36B4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609688" y="988678"/>
            <a:ext cx="972624" cy="12714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FDE23-91D5-093A-FD75-70E529EFF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17" y="1801752"/>
            <a:ext cx="6518566" cy="2852737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rgbClr val="001E5F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9FA20-489B-F4BF-4573-47F0D0D6F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3748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rgbClr val="001E5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0DBCF-B013-3250-304D-A0EB7FEB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1E5F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14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ckground image">
            <a:extLst>
              <a:ext uri="{FF2B5EF4-FFF2-40B4-BE49-F238E27FC236}">
                <a16:creationId xmlns:a16="http://schemas.microsoft.com/office/drawing/2014/main" id="{C6C331F1-64CB-79D7-74A3-0EB8E47BA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" r="3"/>
          <a:stretch/>
        </p:blipFill>
        <p:spPr>
          <a:xfrm>
            <a:off x="-1" y="0"/>
            <a:ext cx="12192001" cy="685848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A0CFDE23-91D5-093A-FD75-70E529EFF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717" y="1801752"/>
            <a:ext cx="6518566" cy="2852737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rgbClr val="001E5F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13C9FA20-489B-F4BF-4573-47F0D0D6F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3748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rgbClr val="001E5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0DBCF-B013-3250-304D-A0EB7FEB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1E5F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06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EF3FE7E-3C98-D558-F8EC-BAB852635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FDE23-91D5-093A-FD75-70E529EFF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486" y="2621286"/>
            <a:ext cx="5503025" cy="1615428"/>
          </a:xfrm>
          <a:solidFill>
            <a:srgbClr val="FFD82B"/>
          </a:solidFill>
        </p:spPr>
        <p:txBody>
          <a:bodyPr anchor="ctr" anchorCtr="0">
            <a:noAutofit/>
          </a:bodyPr>
          <a:lstStyle>
            <a:lvl1pPr algn="ctr">
              <a:lnSpc>
                <a:spcPct val="80000"/>
              </a:lnSpc>
              <a:defRPr sz="6000">
                <a:solidFill>
                  <a:srgbClr val="001E5F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0DBCF-B013-3250-304D-A0EB7FEB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1E5F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37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EF3FE7E-3C98-D558-F8EC-BAB852635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639" y="1785"/>
            <a:ext cx="12180721" cy="68544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FDE23-91D5-093A-FD75-70E529EFF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486" y="2621286"/>
            <a:ext cx="5503025" cy="1615428"/>
          </a:xfrm>
          <a:solidFill>
            <a:srgbClr val="001E5F"/>
          </a:solidFill>
        </p:spPr>
        <p:txBody>
          <a:bodyPr anchor="ctr" anchorCtr="0">
            <a:noAutofit/>
          </a:bodyPr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5D6771E-A2F0-C1A4-6C90-8F3CEACBF0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66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EF3FE7E-3C98-D558-F8EC-BAB852635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73" y="1785"/>
            <a:ext cx="12185653" cy="685443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9B3CF9-3B3D-DD79-F88B-40E255110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4781" y="2621286"/>
            <a:ext cx="7522436" cy="1615428"/>
          </a:xfrm>
          <a:noFill/>
        </p:spPr>
        <p:txBody>
          <a:bodyPr anchor="ctr" anchorCtr="0">
            <a:noAutofit/>
          </a:bodyPr>
          <a:lstStyle>
            <a:lvl1pPr algn="ctr">
              <a:lnSpc>
                <a:spcPct val="80000"/>
              </a:lnSpc>
              <a:defRPr sz="7200">
                <a:solidFill>
                  <a:srgbClr val="001E5F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0DBCF-B013-3250-304D-A0EB7FEB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1E5F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2026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EF3FE7E-3C98-D558-F8EC-BAB852635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809" y="1785"/>
            <a:ext cx="12174380" cy="68544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FDE23-91D5-093A-FD75-70E529EFF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4781" y="2621286"/>
            <a:ext cx="7522436" cy="1615428"/>
          </a:xfrm>
          <a:noFill/>
        </p:spPr>
        <p:txBody>
          <a:bodyPr anchor="ctr" anchorCtr="0">
            <a:noAutofit/>
          </a:bodyPr>
          <a:lstStyle>
            <a:lvl1pPr algn="ctr">
              <a:lnSpc>
                <a:spcPct val="80000"/>
              </a:lnSpc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0DBCF-B013-3250-304D-A0EB7FEB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966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EA22-24B8-F106-802A-AB8536631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56AE1-82F6-A27F-D6EE-66ED9B9A65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3275" y="1676341"/>
            <a:ext cx="5181600" cy="39549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12C065-ABA8-9494-BED1-0830B556C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87275" y="1676341"/>
            <a:ext cx="5181600" cy="39549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C2194-D0A2-EC36-CE20-14F56780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3143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EA22-24B8-F106-802A-AB8536631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75" y="348852"/>
            <a:ext cx="5181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56AE1-82F6-A27F-D6EE-66ED9B9A65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3275" y="1676341"/>
            <a:ext cx="5181600" cy="39187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D56D12FE-80CC-9C5E-CDAC-BCCAB2EEA1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7999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C2194-D0A2-EC36-CE20-14F56780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1445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1F371-528F-0113-4E79-25DA2A3E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76" y="339227"/>
            <a:ext cx="5332670" cy="14326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974E15-7FCE-83C0-E5B4-4633C9B071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8256"/>
            <a:ext cx="6096000" cy="683974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B784DC-6E1B-BB0E-4741-BE3223BC5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81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FA3095-388C-26AF-3995-C59E94088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54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4A02D0-9DAA-20AB-488B-D6A8D996D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75" y="3488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F49C07-F5E3-2146-4EC9-478FD9B42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3275" y="1674415"/>
            <a:ext cx="10515600" cy="3938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A45BA-63DC-4422-B485-98CB1F6C12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A yellow and black shield with symbols&#10;&#10;AI-generated content may be incorrect.">
            <a:extLst>
              <a:ext uri="{FF2B5EF4-FFF2-40B4-BE49-F238E27FC236}">
                <a16:creationId xmlns:a16="http://schemas.microsoft.com/office/drawing/2014/main" id="{029F3587-0511-154B-986C-2F63031131C6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alphaModFix amt="35000"/>
          </a:blip>
          <a:stretch>
            <a:fillRect/>
          </a:stretch>
        </p:blipFill>
        <p:spPr>
          <a:xfrm>
            <a:off x="9952521" y="4093152"/>
            <a:ext cx="2319689" cy="303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002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2" r:id="rId2"/>
    <p:sldLayoutId id="2147483664" r:id="rId3"/>
    <p:sldLayoutId id="2147483671" r:id="rId4"/>
    <p:sldLayoutId id="2147483670" r:id="rId5"/>
    <p:sldLayoutId id="2147483675" r:id="rId6"/>
    <p:sldLayoutId id="2147483649" r:id="rId7"/>
    <p:sldLayoutId id="2147483674" r:id="rId8"/>
    <p:sldLayoutId id="2147483650" r:id="rId9"/>
    <p:sldLayoutId id="2147483665" r:id="rId10"/>
    <p:sldLayoutId id="2147483676" r:id="rId11"/>
    <p:sldLayoutId id="2147483660" r:id="rId12"/>
    <p:sldLayoutId id="2147483673" r:id="rId13"/>
    <p:sldLayoutId id="2147483667" r:id="rId14"/>
    <p:sldLayoutId id="2147483668" r:id="rId15"/>
    <p:sldLayoutId id="2147483666" r:id="rId16"/>
    <p:sldLayoutId id="2147483663" r:id="rId17"/>
    <p:sldLayoutId id="2147483652" r:id="rId18"/>
    <p:sldLayoutId id="2147483661" r:id="rId19"/>
    <p:sldLayoutId id="2147483654" r:id="rId20"/>
    <p:sldLayoutId id="2147483655" r:id="rId21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400" b="0" i="0" kern="1200">
          <a:solidFill>
            <a:srgbClr val="0050FF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50FF"/>
        </a:buClr>
        <a:buSzPct val="80000"/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0FF"/>
        </a:buClr>
        <a:buSzPct val="80000"/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0FF"/>
        </a:buClr>
        <a:buSzPct val="80000"/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0FF"/>
        </a:buClr>
        <a:buSzPct val="80000"/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0FF"/>
        </a:buClr>
        <a:buSzPct val="80000"/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University of Rochester shield" descr="University of Rochester shield">
            <a:extLst>
              <a:ext uri="{FF2B5EF4-FFF2-40B4-BE49-F238E27FC236}">
                <a16:creationId xmlns:a16="http://schemas.microsoft.com/office/drawing/2014/main" id="{08AE475B-3FC8-EBF9-E6FA-400FFD8465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609688" y="988678"/>
            <a:ext cx="972624" cy="1271405"/>
          </a:xfrm>
          <a:prstGeom prst="rect">
            <a:avLst/>
          </a:prstGeom>
        </p:spPr>
      </p:pic>
      <p:sp>
        <p:nvSpPr>
          <p:cNvPr id="6" name="Title">
            <a:extLst>
              <a:ext uri="{FF2B5EF4-FFF2-40B4-BE49-F238E27FC236}">
                <a16:creationId xmlns:a16="http://schemas.microsoft.com/office/drawing/2014/main" id="{4B52F9F2-4E39-9AAE-B2F9-5D95F01EA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ubhead">
            <a:extLst>
              <a:ext uri="{FF2B5EF4-FFF2-40B4-BE49-F238E27FC236}">
                <a16:creationId xmlns:a16="http://schemas.microsoft.com/office/drawing/2014/main" id="{44B859B9-DA86-E44C-21DA-65197C4418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E4C25-3E56-AF07-F5DF-5F9F23D0F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436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University of Rochester Logo" descr="University of Rochester logo">
            <a:extLst>
              <a:ext uri="{FF2B5EF4-FFF2-40B4-BE49-F238E27FC236}">
                <a16:creationId xmlns:a16="http://schemas.microsoft.com/office/drawing/2014/main" id="{2FED5C3D-846A-0B95-5E92-7C2DF59AB8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1805" y="442844"/>
            <a:ext cx="3027007" cy="712237"/>
          </a:xfrm>
          <a:prstGeom prst="rect">
            <a:avLst/>
          </a:prstGeom>
        </p:spPr>
      </p:pic>
      <p:sp>
        <p:nvSpPr>
          <p:cNvPr id="18" name="Title 17">
            <a:extLst>
              <a:ext uri="{FF2B5EF4-FFF2-40B4-BE49-F238E27FC236}">
                <a16:creationId xmlns:a16="http://schemas.microsoft.com/office/drawing/2014/main" id="{D0B34B99-E07C-7834-1BB4-78E8806BF7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3BB28348-7253-187F-CC88-C57D37E37C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3032C739-F3BC-786F-B74B-CDB1C1F05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793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University of Rochester Logo" descr="University of Rochester logo">
            <a:extLst>
              <a:ext uri="{FF2B5EF4-FFF2-40B4-BE49-F238E27FC236}">
                <a16:creationId xmlns:a16="http://schemas.microsoft.com/office/drawing/2014/main" id="{6A052BB5-CDDA-1A4C-DD7C-8618404F4D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1805" y="442844"/>
            <a:ext cx="3027007" cy="7122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BFF899-8D0F-4388-BFD5-60C59D2779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AD42C1-A864-501F-EA8B-2547788688A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7B410-F98D-E366-CB57-22E59877E4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040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19CAE-092F-394F-7AC9-A3A591E05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B7FFBF-91C6-861F-3C01-89B6146F0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00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408F50-F865-BD5F-298C-0816C85AC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30D2CE-52B4-2691-1513-D9641459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911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10029-F092-6C00-B56C-96568B2B4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05967-3169-8934-5B1F-2F884CA293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5C3753-5489-034F-5E31-8C3E80B1B9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D9A7562-078F-0443-99CB-13A7936AC4A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84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University of Rochester Logo" descr="University of Rochester logo">
            <a:extLst>
              <a:ext uri="{FF2B5EF4-FFF2-40B4-BE49-F238E27FC236}">
                <a16:creationId xmlns:a16="http://schemas.microsoft.com/office/drawing/2014/main" id="{78B7C0E0-37DA-F28A-EBE9-4B1A3D767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56" y="442844"/>
            <a:ext cx="3029505" cy="712237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4DFE9BF-A5D9-822E-5176-C90978119F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5BE40F45-D845-42D1-7C80-C1D68B1EED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09E3E-B301-E033-A857-8960BD34A2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465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University of Rochester Logo" descr="University of Rochester logo">
            <a:extLst>
              <a:ext uri="{FF2B5EF4-FFF2-40B4-BE49-F238E27FC236}">
                <a16:creationId xmlns:a16="http://schemas.microsoft.com/office/drawing/2014/main" id="{40111099-C0E8-5098-5233-51732F93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56" y="442844"/>
            <a:ext cx="3029505" cy="712237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33615F6-541B-540D-17EF-731656A710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F156E94A-8DC5-80EB-397D-65A216E2B8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2DC4B-6B08-42C3-9A59-8F87499F1A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799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D3093-8DB0-C959-0007-6CC73B951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855969-2D14-8BB5-43CD-E6024DA68E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D9A7562-078F-0443-99CB-13A7936AC4A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03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3EB11-B8F4-EBB8-CF82-E680A9B85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74C45A-1687-EA49-4359-5A24E7C82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888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FE0B6-244A-D201-4CAD-1E9632B79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11F94-D96F-4F14-62E7-5D2294F50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A6834-B91C-4314-773C-B300F3318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288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3B714-AA20-D22E-E3A3-65602E98D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34277-B513-FCAD-2833-1472210F5CE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47F6A8-9D64-97A3-971B-69B1544C77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7000ED-DAF3-96A8-5617-4427CFA1A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35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67776-10EB-F701-EFA9-3184C0BC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FFAE3-EF9B-3870-ECA4-F80E2274B2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DC6B857-48F4-EAD7-F41F-9DD33B18BE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6000" cy="6857999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48A67-0580-F626-7B86-DA129B04A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68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264F070-6215-D553-10EC-B44632A20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A9A5267-97D6-C616-BC7F-99A647E729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52DF5B-B5FE-B6FC-45F6-A414AF8B6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016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9076E-BE05-4C12-BDF4-710933E30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6A0F414-B2AA-274B-6D7D-EAA728933C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922AD5-6FE0-6BFE-903F-F2B701BB7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815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A639A3-6D2D-5A14-44B5-0BFF7D98A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478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19C1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74e17f4-cf11-4ce2-b3ef-5de76bf4ce41}" enabled="0" method="" siteId="{374e17f4-cf11-4ce2-b3ef-5de76bf4ce4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17</Words>
  <Application>Microsoft Macintosh PowerPoint</Application>
  <PresentationFormat>Widescreen</PresentationFormat>
  <Paragraphs>17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University of Rochester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>University of Rochester</cp:keywords>
  <dc:description/>
  <cp:lastModifiedBy>Bonomo, Mary</cp:lastModifiedBy>
  <cp:revision>3</cp:revision>
  <dcterms:created xsi:type="dcterms:W3CDTF">2025-09-12T14:34:27Z</dcterms:created>
  <dcterms:modified xsi:type="dcterms:W3CDTF">2025-09-30T21:41:41Z</dcterms:modified>
  <cp:category/>
</cp:coreProperties>
</file>